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  <p:sldMasterId id="2147483720" r:id="rId2"/>
  </p:sldMasterIdLst>
  <p:sldIdLst>
    <p:sldId id="256" r:id="rId3"/>
    <p:sldId id="261" r:id="rId4"/>
    <p:sldId id="262" r:id="rId5"/>
    <p:sldId id="269" r:id="rId6"/>
    <p:sldId id="270" r:id="rId7"/>
    <p:sldId id="271" r:id="rId8"/>
    <p:sldId id="272" r:id="rId9"/>
    <p:sldId id="285" r:id="rId10"/>
    <p:sldId id="287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91" r:id="rId19"/>
    <p:sldId id="290" r:id="rId20"/>
    <p:sldId id="282" r:id="rId21"/>
    <p:sldId id="283" r:id="rId22"/>
    <p:sldId id="289" r:id="rId23"/>
    <p:sldId id="286" r:id="rId24"/>
    <p:sldId id="288" r:id="rId25"/>
    <p:sldId id="266" r:id="rId26"/>
    <p:sldId id="2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0C7F2A-F0B1-4A47-A732-157029D80A11}" type="doc">
      <dgm:prSet loTypeId="urn:microsoft.com/office/officeart/2005/8/layout/hierarchy3" loCatId="list" qsTypeId="urn:microsoft.com/office/officeart/2005/8/quickstyle/3d2#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0D7D08-BF92-4015-AEE3-233CD106FB33}">
      <dgm:prSet phldrT="[Text]" custT="1"/>
      <dgm:spPr>
        <a:solidFill>
          <a:schemeClr val="accent4">
            <a:lumMod val="60000"/>
            <a:lumOff val="40000"/>
          </a:schemeClr>
        </a:solidFill>
        <a:scene3d>
          <a:camera prst="orthographicFront"/>
          <a:lightRig rig="threePt" dir="t">
            <a:rot lat="0" lon="0" rev="7500000"/>
          </a:lightRig>
        </a:scene3d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User Module</a:t>
          </a:r>
        </a:p>
      </dgm:t>
    </dgm:pt>
    <dgm:pt modelId="{295F698E-B329-4FC3-8379-2677311303B9}" type="parTrans" cxnId="{82F9AC3D-A34D-4CE0-8415-E7ED210680E6}">
      <dgm:prSet/>
      <dgm:spPr/>
      <dgm:t>
        <a:bodyPr/>
        <a:lstStyle/>
        <a:p>
          <a:endParaRPr lang="en-US"/>
        </a:p>
      </dgm:t>
    </dgm:pt>
    <dgm:pt modelId="{DF4990C6-C137-4A9B-AFAC-A12A8B70D027}" type="sibTrans" cxnId="{82F9AC3D-A34D-4CE0-8415-E7ED210680E6}">
      <dgm:prSet/>
      <dgm:spPr/>
      <dgm:t>
        <a:bodyPr/>
        <a:lstStyle/>
        <a:p>
          <a:endParaRPr lang="en-US"/>
        </a:p>
      </dgm:t>
    </dgm:pt>
    <dgm:pt modelId="{D85644F9-E241-408F-AA3A-9380C782A3A0}">
      <dgm:prSet phldrT="[Text]" custT="1"/>
      <dgm:spPr/>
      <dgm:t>
        <a:bodyPr/>
        <a:lstStyle/>
        <a:p>
          <a:r>
            <a:rPr lang="en-US" sz="1400" dirty="0"/>
            <a:t>Viewing the upcoming events</a:t>
          </a:r>
        </a:p>
      </dgm:t>
    </dgm:pt>
    <dgm:pt modelId="{7751BCDA-205D-4EC1-B582-49829CDEEBF2}" type="parTrans" cxnId="{49B0DC86-C6C6-4946-A539-9ED76AC5BDD4}">
      <dgm:prSet/>
      <dgm:spPr/>
      <dgm:t>
        <a:bodyPr/>
        <a:lstStyle/>
        <a:p>
          <a:endParaRPr lang="en-US"/>
        </a:p>
      </dgm:t>
    </dgm:pt>
    <dgm:pt modelId="{7FF2807A-FB72-4ACD-A686-3A3C0E5C266E}" type="sibTrans" cxnId="{49B0DC86-C6C6-4946-A539-9ED76AC5BDD4}">
      <dgm:prSet/>
      <dgm:spPr/>
      <dgm:t>
        <a:bodyPr/>
        <a:lstStyle/>
        <a:p>
          <a:endParaRPr lang="en-US"/>
        </a:p>
      </dgm:t>
    </dgm:pt>
    <dgm:pt modelId="{957E9CEC-A530-4C82-B7D0-8D5DBF4BD30E}">
      <dgm:prSet phldrT="[Text]" custT="1"/>
      <dgm:spPr>
        <a:solidFill>
          <a:schemeClr val="accent4">
            <a:lumMod val="60000"/>
            <a:lumOff val="40000"/>
          </a:schemeClr>
        </a:solidFill>
        <a:scene3d>
          <a:camera prst="orthographicFront"/>
          <a:lightRig rig="threePt" dir="t">
            <a:rot lat="0" lon="0" rev="7500000"/>
          </a:lightRig>
        </a:scene3d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Club Admin Module</a:t>
          </a:r>
        </a:p>
      </dgm:t>
    </dgm:pt>
    <dgm:pt modelId="{968D0D80-A4F3-4109-8713-9688361A4EA9}" type="parTrans" cxnId="{B60F2AFC-888D-4123-BE57-F7A2E2D0016B}">
      <dgm:prSet/>
      <dgm:spPr/>
      <dgm:t>
        <a:bodyPr/>
        <a:lstStyle/>
        <a:p>
          <a:endParaRPr lang="en-US"/>
        </a:p>
      </dgm:t>
    </dgm:pt>
    <dgm:pt modelId="{74FFE727-0E25-4DEA-9E8C-5403CA0B1F13}" type="sibTrans" cxnId="{B60F2AFC-888D-4123-BE57-F7A2E2D0016B}">
      <dgm:prSet/>
      <dgm:spPr/>
      <dgm:t>
        <a:bodyPr/>
        <a:lstStyle/>
        <a:p>
          <a:endParaRPr lang="en-US"/>
        </a:p>
      </dgm:t>
    </dgm:pt>
    <dgm:pt modelId="{368805AB-D10C-433C-A629-F8B20D37E3DB}">
      <dgm:prSet phldrT="[Text]" custT="1"/>
      <dgm:spPr/>
      <dgm:t>
        <a:bodyPr/>
        <a:lstStyle/>
        <a:p>
          <a:r>
            <a:rPr lang="en-US" sz="1400" dirty="0" smtClean="0"/>
            <a:t>Add, Update and Delete events</a:t>
          </a:r>
          <a:endParaRPr lang="en-US" sz="1400" dirty="0"/>
        </a:p>
      </dgm:t>
    </dgm:pt>
    <dgm:pt modelId="{3D06BC87-7779-45F4-AF18-E5F7E191B52F}" type="parTrans" cxnId="{1C127152-1393-4761-8774-E8D2433F943C}">
      <dgm:prSet/>
      <dgm:spPr/>
      <dgm:t>
        <a:bodyPr/>
        <a:lstStyle/>
        <a:p>
          <a:endParaRPr lang="en-US"/>
        </a:p>
      </dgm:t>
    </dgm:pt>
    <dgm:pt modelId="{9DF77077-54DB-412D-8432-587C21537562}" type="sibTrans" cxnId="{1C127152-1393-4761-8774-E8D2433F943C}">
      <dgm:prSet/>
      <dgm:spPr/>
      <dgm:t>
        <a:bodyPr/>
        <a:lstStyle/>
        <a:p>
          <a:endParaRPr lang="en-US"/>
        </a:p>
      </dgm:t>
    </dgm:pt>
    <dgm:pt modelId="{448AD90E-36BE-4056-8A8D-9C41B45FD0A1}">
      <dgm:prSet phldrT="[Text]" custT="1"/>
      <dgm:spPr/>
      <dgm:t>
        <a:bodyPr/>
        <a:lstStyle/>
        <a:p>
          <a:r>
            <a:rPr lang="en-US" sz="1400" dirty="0" smtClean="0"/>
            <a:t>Accessing details of clubs/associations</a:t>
          </a:r>
        </a:p>
      </dgm:t>
    </dgm:pt>
    <dgm:pt modelId="{5ECB9914-A3C7-41B1-B53C-59969C373C28}" type="parTrans" cxnId="{14A6FB25-995E-4EC7-A395-65124C70B1D2}">
      <dgm:prSet/>
      <dgm:spPr/>
      <dgm:t>
        <a:bodyPr/>
        <a:lstStyle/>
        <a:p>
          <a:endParaRPr lang="en-US"/>
        </a:p>
      </dgm:t>
    </dgm:pt>
    <dgm:pt modelId="{110C0897-CD90-488A-826B-6DED4A596F6D}" type="sibTrans" cxnId="{14A6FB25-995E-4EC7-A395-65124C70B1D2}">
      <dgm:prSet/>
      <dgm:spPr/>
      <dgm:t>
        <a:bodyPr/>
        <a:lstStyle/>
        <a:p>
          <a:endParaRPr lang="en-US"/>
        </a:p>
      </dgm:t>
    </dgm:pt>
    <dgm:pt modelId="{87FCDF41-DB8D-4C2D-9950-4184F4A9194B}">
      <dgm:prSet phldrT="[Text]" custT="1"/>
      <dgm:spPr/>
      <dgm:t>
        <a:bodyPr/>
        <a:lstStyle/>
        <a:p>
          <a:r>
            <a:rPr lang="en-US" sz="1400" dirty="0"/>
            <a:t>Login to register for events</a:t>
          </a:r>
        </a:p>
      </dgm:t>
    </dgm:pt>
    <dgm:pt modelId="{A1BB943B-FFEC-42CC-8698-059FD58CA3CF}" type="parTrans" cxnId="{685D8103-3F5F-4E84-9182-5F281DD3F7A1}">
      <dgm:prSet/>
      <dgm:spPr/>
      <dgm:t>
        <a:bodyPr/>
        <a:lstStyle/>
        <a:p>
          <a:endParaRPr lang="en-US"/>
        </a:p>
      </dgm:t>
    </dgm:pt>
    <dgm:pt modelId="{48211DC9-F351-4CB1-9206-BB485CA56CA2}" type="sibTrans" cxnId="{685D8103-3F5F-4E84-9182-5F281DD3F7A1}">
      <dgm:prSet/>
      <dgm:spPr/>
      <dgm:t>
        <a:bodyPr/>
        <a:lstStyle/>
        <a:p>
          <a:endParaRPr lang="en-US"/>
        </a:p>
      </dgm:t>
    </dgm:pt>
    <dgm:pt modelId="{D6F641E9-9A65-482E-8923-9F04C801AAB0}">
      <dgm:prSet phldrT="[Text]" custT="1"/>
      <dgm:spPr/>
      <dgm:t>
        <a:bodyPr/>
        <a:lstStyle/>
        <a:p>
          <a:r>
            <a:rPr lang="en-IN" sz="1400" dirty="0" smtClean="0"/>
            <a:t>Add Recruitment Details including link</a:t>
          </a:r>
          <a:endParaRPr lang="en-US" sz="1400" dirty="0"/>
        </a:p>
      </dgm:t>
    </dgm:pt>
    <dgm:pt modelId="{8DEB2614-ED10-42C5-B3BC-79A77F5FF941}" type="parTrans" cxnId="{D4B02C16-11D0-4E0B-8F81-F9BCF53F881E}">
      <dgm:prSet/>
      <dgm:spPr/>
      <dgm:t>
        <a:bodyPr/>
        <a:lstStyle/>
        <a:p>
          <a:endParaRPr lang="en-US"/>
        </a:p>
      </dgm:t>
    </dgm:pt>
    <dgm:pt modelId="{CD9E7C21-CA2C-4F1E-B484-3D20EB22ABC2}" type="sibTrans" cxnId="{D4B02C16-11D0-4E0B-8F81-F9BCF53F881E}">
      <dgm:prSet/>
      <dgm:spPr/>
      <dgm:t>
        <a:bodyPr/>
        <a:lstStyle/>
        <a:p>
          <a:endParaRPr lang="en-US"/>
        </a:p>
      </dgm:t>
    </dgm:pt>
    <dgm:pt modelId="{1586C2BC-7032-43EE-AF25-96EB5D904AE2}">
      <dgm:prSet phldrT="[Text]" custT="1"/>
      <dgm:spPr/>
      <dgm:t>
        <a:bodyPr/>
        <a:lstStyle/>
        <a:p>
          <a:r>
            <a:rPr lang="en-IN" sz="1400" dirty="0" smtClean="0"/>
            <a:t>Send email to all the participants of an event</a:t>
          </a:r>
          <a:endParaRPr lang="en-US" sz="1400" dirty="0"/>
        </a:p>
      </dgm:t>
    </dgm:pt>
    <dgm:pt modelId="{DDEC90D5-5869-45FF-8B72-F426C361F592}" type="parTrans" cxnId="{D0E588A2-C6EE-4F89-A0F3-607F72D7C1F6}">
      <dgm:prSet/>
      <dgm:spPr/>
      <dgm:t>
        <a:bodyPr/>
        <a:lstStyle/>
        <a:p>
          <a:endParaRPr lang="en-US"/>
        </a:p>
      </dgm:t>
    </dgm:pt>
    <dgm:pt modelId="{402A46D2-EC54-4799-A643-AE54B80C8405}" type="sibTrans" cxnId="{D0E588A2-C6EE-4F89-A0F3-607F72D7C1F6}">
      <dgm:prSet/>
      <dgm:spPr/>
      <dgm:t>
        <a:bodyPr/>
        <a:lstStyle/>
        <a:p>
          <a:endParaRPr lang="en-US"/>
        </a:p>
      </dgm:t>
    </dgm:pt>
    <dgm:pt modelId="{71A6A8E4-9E88-4235-A2B8-8684A0C7ED33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Main Admin Module </a:t>
          </a:r>
        </a:p>
      </dgm:t>
    </dgm:pt>
    <dgm:pt modelId="{5DA8E09F-B894-453C-9CEC-EBB2585FFF37}" type="parTrans" cxnId="{C85CB7C3-A836-4628-8304-660700F10787}">
      <dgm:prSet/>
      <dgm:spPr/>
      <dgm:t>
        <a:bodyPr/>
        <a:lstStyle/>
        <a:p>
          <a:endParaRPr lang="en-US"/>
        </a:p>
      </dgm:t>
    </dgm:pt>
    <dgm:pt modelId="{45F00C01-B2DC-40F1-9C95-206A90445356}" type="sibTrans" cxnId="{C85CB7C3-A836-4628-8304-660700F10787}">
      <dgm:prSet/>
      <dgm:spPr/>
      <dgm:t>
        <a:bodyPr/>
        <a:lstStyle/>
        <a:p>
          <a:endParaRPr lang="en-US"/>
        </a:p>
      </dgm:t>
    </dgm:pt>
    <dgm:pt modelId="{48D95624-9DFA-4FE9-88FC-A3A60D332232}">
      <dgm:prSet custT="1"/>
      <dgm:spPr/>
      <dgm:t>
        <a:bodyPr/>
        <a:lstStyle/>
        <a:p>
          <a:r>
            <a:rPr lang="en-US" sz="1400" dirty="0" smtClean="0"/>
            <a:t>Add and update clubs/associations</a:t>
          </a:r>
          <a:endParaRPr lang="en-US" sz="1400" dirty="0"/>
        </a:p>
      </dgm:t>
    </dgm:pt>
    <dgm:pt modelId="{F85F7761-3A14-473C-8E51-BC8F072F0BDF}" type="parTrans" cxnId="{610ADAC0-C824-4C9B-9DB2-9F85AD24C3C4}">
      <dgm:prSet/>
      <dgm:spPr/>
      <dgm:t>
        <a:bodyPr/>
        <a:lstStyle/>
        <a:p>
          <a:endParaRPr lang="en-US"/>
        </a:p>
      </dgm:t>
    </dgm:pt>
    <dgm:pt modelId="{CE07AF8E-F234-4098-807A-4C126F5929ED}" type="sibTrans" cxnId="{610ADAC0-C824-4C9B-9DB2-9F85AD24C3C4}">
      <dgm:prSet/>
      <dgm:spPr/>
      <dgm:t>
        <a:bodyPr/>
        <a:lstStyle/>
        <a:p>
          <a:endParaRPr lang="en-US"/>
        </a:p>
      </dgm:t>
    </dgm:pt>
    <dgm:pt modelId="{87C80C21-DA91-4DB5-856C-114BE14BCFDE}">
      <dgm:prSet custT="1"/>
      <dgm:spPr/>
      <dgm:t>
        <a:bodyPr/>
        <a:lstStyle/>
        <a:p>
          <a:r>
            <a:rPr lang="en-US" sz="1400" dirty="0"/>
            <a:t>Delete clubs</a:t>
          </a:r>
        </a:p>
      </dgm:t>
    </dgm:pt>
    <dgm:pt modelId="{F8F31BA0-1D77-42B9-A736-DC2EBD0221B0}" type="parTrans" cxnId="{9413E269-B038-4B1C-83C7-E6318652771A}">
      <dgm:prSet/>
      <dgm:spPr/>
      <dgm:t>
        <a:bodyPr/>
        <a:lstStyle/>
        <a:p>
          <a:endParaRPr lang="en-US"/>
        </a:p>
      </dgm:t>
    </dgm:pt>
    <dgm:pt modelId="{9D03661B-9C10-418B-97F9-2032446BCE54}" type="sibTrans" cxnId="{9413E269-B038-4B1C-83C7-E6318652771A}">
      <dgm:prSet/>
      <dgm:spPr/>
      <dgm:t>
        <a:bodyPr/>
        <a:lstStyle/>
        <a:p>
          <a:endParaRPr lang="en-US"/>
        </a:p>
      </dgm:t>
    </dgm:pt>
    <dgm:pt modelId="{07865A25-31E0-413E-A3A8-D6975AEC26C9}">
      <dgm:prSet custT="1"/>
      <dgm:spPr/>
      <dgm:t>
        <a:bodyPr/>
        <a:lstStyle/>
        <a:p>
          <a:r>
            <a:rPr lang="en-IN" sz="1400" dirty="0" smtClean="0"/>
            <a:t>Reset Password</a:t>
          </a:r>
          <a:endParaRPr lang="en-US" sz="1400" dirty="0"/>
        </a:p>
      </dgm:t>
    </dgm:pt>
    <dgm:pt modelId="{E09D8CDA-A855-4AA3-964C-E2B38CFBB39A}" type="parTrans" cxnId="{703EE45C-774F-4763-9B1C-7C96742A4BFA}">
      <dgm:prSet/>
      <dgm:spPr/>
      <dgm:t>
        <a:bodyPr/>
        <a:lstStyle/>
        <a:p>
          <a:endParaRPr lang="en-US"/>
        </a:p>
      </dgm:t>
    </dgm:pt>
    <dgm:pt modelId="{472767CF-136C-4C47-81A6-731EE0F2E9D0}" type="sibTrans" cxnId="{703EE45C-774F-4763-9B1C-7C96742A4BFA}">
      <dgm:prSet/>
      <dgm:spPr/>
      <dgm:t>
        <a:bodyPr/>
        <a:lstStyle/>
        <a:p>
          <a:endParaRPr lang="en-US"/>
        </a:p>
      </dgm:t>
    </dgm:pt>
    <dgm:pt modelId="{7566A32F-F5B6-4D34-B49B-48913C617DCF}">
      <dgm:prSet phldrT="[Text]" custT="1"/>
      <dgm:spPr/>
      <dgm:t>
        <a:bodyPr/>
        <a:lstStyle/>
        <a:p>
          <a:r>
            <a:rPr lang="en-IN" sz="1400" dirty="0" smtClean="0"/>
            <a:t>Reset Password</a:t>
          </a:r>
          <a:endParaRPr lang="en-US" sz="1400" dirty="0"/>
        </a:p>
      </dgm:t>
    </dgm:pt>
    <dgm:pt modelId="{9E22D634-7135-4B28-9777-D2DA3161C7B9}" type="parTrans" cxnId="{E757A516-84BD-485A-A490-050320AC0015}">
      <dgm:prSet/>
      <dgm:spPr/>
      <dgm:t>
        <a:bodyPr/>
        <a:lstStyle/>
        <a:p>
          <a:endParaRPr lang="en-US"/>
        </a:p>
      </dgm:t>
    </dgm:pt>
    <dgm:pt modelId="{51844869-8ADD-4EA0-A991-35BB2B900387}" type="sibTrans" cxnId="{E757A516-84BD-485A-A490-050320AC0015}">
      <dgm:prSet/>
      <dgm:spPr/>
      <dgm:t>
        <a:bodyPr/>
        <a:lstStyle/>
        <a:p>
          <a:endParaRPr lang="en-US"/>
        </a:p>
      </dgm:t>
    </dgm:pt>
    <dgm:pt modelId="{7C383116-3ABC-4E25-9470-03043210A26C}" type="pres">
      <dgm:prSet presAssocID="{AC0C7F2A-F0B1-4A47-A732-157029D80A1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FDC5BAC-B611-4744-99EA-18881272C46D}" type="pres">
      <dgm:prSet presAssocID="{100D7D08-BF92-4015-AEE3-233CD106FB33}" presName="root" presStyleCnt="0"/>
      <dgm:spPr/>
    </dgm:pt>
    <dgm:pt modelId="{F5B5A970-42E0-481D-AF50-5C771674A717}" type="pres">
      <dgm:prSet presAssocID="{100D7D08-BF92-4015-AEE3-233CD106FB33}" presName="rootComposite" presStyleCnt="0"/>
      <dgm:spPr/>
    </dgm:pt>
    <dgm:pt modelId="{137D8E4C-9E7F-4F23-8387-B6F333398B71}" type="pres">
      <dgm:prSet presAssocID="{100D7D08-BF92-4015-AEE3-233CD106FB33}" presName="rootText" presStyleLbl="node1" presStyleIdx="0" presStyleCnt="3"/>
      <dgm:spPr/>
      <dgm:t>
        <a:bodyPr/>
        <a:lstStyle/>
        <a:p>
          <a:endParaRPr lang="en-US"/>
        </a:p>
      </dgm:t>
    </dgm:pt>
    <dgm:pt modelId="{DFB0416C-19A3-4B3C-8E1A-18A705093126}" type="pres">
      <dgm:prSet presAssocID="{100D7D08-BF92-4015-AEE3-233CD106FB33}" presName="rootConnector" presStyleLbl="node1" presStyleIdx="0" presStyleCnt="3"/>
      <dgm:spPr/>
      <dgm:t>
        <a:bodyPr/>
        <a:lstStyle/>
        <a:p>
          <a:endParaRPr lang="en-US"/>
        </a:p>
      </dgm:t>
    </dgm:pt>
    <dgm:pt modelId="{7065E238-113A-4044-BBD4-C1A44A6114E0}" type="pres">
      <dgm:prSet presAssocID="{100D7D08-BF92-4015-AEE3-233CD106FB33}" presName="childShape" presStyleCnt="0"/>
      <dgm:spPr/>
    </dgm:pt>
    <dgm:pt modelId="{FF35215F-BD74-4CF2-8472-CBBC4DC9CE87}" type="pres">
      <dgm:prSet presAssocID="{7751BCDA-205D-4EC1-B582-49829CDEEBF2}" presName="Name13" presStyleLbl="parChTrans1D2" presStyleIdx="0" presStyleCnt="10"/>
      <dgm:spPr/>
      <dgm:t>
        <a:bodyPr/>
        <a:lstStyle/>
        <a:p>
          <a:endParaRPr lang="en-US"/>
        </a:p>
      </dgm:t>
    </dgm:pt>
    <dgm:pt modelId="{5DE79A99-1730-4F66-A0F2-5CEE03F148DA}" type="pres">
      <dgm:prSet presAssocID="{D85644F9-E241-408F-AA3A-9380C782A3A0}" presName="childText" presStyleLbl="bgAcc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BD9476-7CEA-4811-A00C-2DB9AB534F19}" type="pres">
      <dgm:prSet presAssocID="{5ECB9914-A3C7-41B1-B53C-59969C373C28}" presName="Name13" presStyleLbl="parChTrans1D2" presStyleIdx="1" presStyleCnt="10"/>
      <dgm:spPr/>
      <dgm:t>
        <a:bodyPr/>
        <a:lstStyle/>
        <a:p>
          <a:endParaRPr lang="en-US"/>
        </a:p>
      </dgm:t>
    </dgm:pt>
    <dgm:pt modelId="{F6A19188-F42C-4753-9FE9-CF4767BCF882}" type="pres">
      <dgm:prSet presAssocID="{448AD90E-36BE-4056-8A8D-9C41B45FD0A1}" presName="childText" presStyleLbl="bgAcc1" presStyleIdx="1" presStyleCnt="10" custScaleX="118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35087E-C0EB-4B99-AE5A-F2DDF569EBC6}" type="pres">
      <dgm:prSet presAssocID="{A1BB943B-FFEC-42CC-8698-059FD58CA3CF}" presName="Name13" presStyleLbl="parChTrans1D2" presStyleIdx="2" presStyleCnt="10"/>
      <dgm:spPr/>
      <dgm:t>
        <a:bodyPr/>
        <a:lstStyle/>
        <a:p>
          <a:endParaRPr lang="en-US"/>
        </a:p>
      </dgm:t>
    </dgm:pt>
    <dgm:pt modelId="{72EFD261-1CC8-4DB7-8049-DF11FBA502BE}" type="pres">
      <dgm:prSet presAssocID="{87FCDF41-DB8D-4C2D-9950-4184F4A9194B}" presName="childText" presStyleLbl="bgAcc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8531C-9065-4698-A90E-69E99F215E69}" type="pres">
      <dgm:prSet presAssocID="{957E9CEC-A530-4C82-B7D0-8D5DBF4BD30E}" presName="root" presStyleCnt="0"/>
      <dgm:spPr/>
    </dgm:pt>
    <dgm:pt modelId="{2BB86D74-4116-4D18-8B4E-63D1735BF94E}" type="pres">
      <dgm:prSet presAssocID="{957E9CEC-A530-4C82-B7D0-8D5DBF4BD30E}" presName="rootComposite" presStyleCnt="0"/>
      <dgm:spPr/>
    </dgm:pt>
    <dgm:pt modelId="{7C895883-4990-4680-99BB-0472FFB2B075}" type="pres">
      <dgm:prSet presAssocID="{957E9CEC-A530-4C82-B7D0-8D5DBF4BD30E}" presName="rootText" presStyleLbl="node1" presStyleIdx="1" presStyleCnt="3"/>
      <dgm:spPr/>
      <dgm:t>
        <a:bodyPr/>
        <a:lstStyle/>
        <a:p>
          <a:endParaRPr lang="en-US"/>
        </a:p>
      </dgm:t>
    </dgm:pt>
    <dgm:pt modelId="{00DD8CC0-C379-4F60-AB59-303F247A9C96}" type="pres">
      <dgm:prSet presAssocID="{957E9CEC-A530-4C82-B7D0-8D5DBF4BD30E}" presName="rootConnector" presStyleLbl="node1" presStyleIdx="1" presStyleCnt="3"/>
      <dgm:spPr/>
      <dgm:t>
        <a:bodyPr/>
        <a:lstStyle/>
        <a:p>
          <a:endParaRPr lang="en-US"/>
        </a:p>
      </dgm:t>
    </dgm:pt>
    <dgm:pt modelId="{AD217962-0151-45EC-8E06-351EC92B7CBD}" type="pres">
      <dgm:prSet presAssocID="{957E9CEC-A530-4C82-B7D0-8D5DBF4BD30E}" presName="childShape" presStyleCnt="0"/>
      <dgm:spPr/>
    </dgm:pt>
    <dgm:pt modelId="{491C0474-C132-4BB7-B541-657447695656}" type="pres">
      <dgm:prSet presAssocID="{3D06BC87-7779-45F4-AF18-E5F7E191B52F}" presName="Name13" presStyleLbl="parChTrans1D2" presStyleIdx="3" presStyleCnt="10"/>
      <dgm:spPr/>
      <dgm:t>
        <a:bodyPr/>
        <a:lstStyle/>
        <a:p>
          <a:endParaRPr lang="en-US"/>
        </a:p>
      </dgm:t>
    </dgm:pt>
    <dgm:pt modelId="{FFC0A0F6-08C7-4E54-AB51-9AB807EE1D61}" type="pres">
      <dgm:prSet presAssocID="{368805AB-D10C-433C-A629-F8B20D37E3DB}" presName="childText" presStyleLbl="bgAcc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7A4946-E953-4982-8F34-AAC265B816EF}" type="pres">
      <dgm:prSet presAssocID="{8DEB2614-ED10-42C5-B3BC-79A77F5FF941}" presName="Name13" presStyleLbl="parChTrans1D2" presStyleIdx="4" presStyleCnt="10"/>
      <dgm:spPr/>
      <dgm:t>
        <a:bodyPr/>
        <a:lstStyle/>
        <a:p>
          <a:endParaRPr lang="en-US"/>
        </a:p>
      </dgm:t>
    </dgm:pt>
    <dgm:pt modelId="{EEC8A25B-2910-4230-A480-E9D405A147FB}" type="pres">
      <dgm:prSet presAssocID="{D6F641E9-9A65-482E-8923-9F04C801AAB0}" presName="childText" presStyleLbl="bgAcc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C354D-4C95-4B31-B10D-0DA261449562}" type="pres">
      <dgm:prSet presAssocID="{DDEC90D5-5869-45FF-8B72-F426C361F592}" presName="Name13" presStyleLbl="parChTrans1D2" presStyleIdx="5" presStyleCnt="10"/>
      <dgm:spPr/>
      <dgm:t>
        <a:bodyPr/>
        <a:lstStyle/>
        <a:p>
          <a:endParaRPr lang="en-US"/>
        </a:p>
      </dgm:t>
    </dgm:pt>
    <dgm:pt modelId="{09DC078E-A3E1-41BB-9BBF-CFC3647913D3}" type="pres">
      <dgm:prSet presAssocID="{1586C2BC-7032-43EE-AF25-96EB5D904AE2}" presName="childText" presStyleLbl="bgAcc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2C75E5-FF1D-4F0A-A4CE-36045946ECB0}" type="pres">
      <dgm:prSet presAssocID="{9E22D634-7135-4B28-9777-D2DA3161C7B9}" presName="Name13" presStyleLbl="parChTrans1D2" presStyleIdx="6" presStyleCnt="10"/>
      <dgm:spPr/>
      <dgm:t>
        <a:bodyPr/>
        <a:lstStyle/>
        <a:p>
          <a:endParaRPr lang="en-US"/>
        </a:p>
      </dgm:t>
    </dgm:pt>
    <dgm:pt modelId="{EA34FEAB-A155-4F93-B5D8-8148AAD72DBE}" type="pres">
      <dgm:prSet presAssocID="{7566A32F-F5B6-4D34-B49B-48913C617DCF}" presName="childText" presStyleLbl="bgAcc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7FD4A9-AD4E-48AA-9D15-A40A873E0E83}" type="pres">
      <dgm:prSet presAssocID="{71A6A8E4-9E88-4235-A2B8-8684A0C7ED33}" presName="root" presStyleCnt="0"/>
      <dgm:spPr/>
    </dgm:pt>
    <dgm:pt modelId="{F147E9EE-646E-489E-ACE1-F7C424C0844F}" type="pres">
      <dgm:prSet presAssocID="{71A6A8E4-9E88-4235-A2B8-8684A0C7ED33}" presName="rootComposite" presStyleCnt="0"/>
      <dgm:spPr/>
    </dgm:pt>
    <dgm:pt modelId="{A9EB46B5-C4FD-411C-BA7C-96B44FB73E1D}" type="pres">
      <dgm:prSet presAssocID="{71A6A8E4-9E88-4235-A2B8-8684A0C7ED33}" presName="rootText" presStyleLbl="node1" presStyleIdx="2" presStyleCnt="3"/>
      <dgm:spPr/>
      <dgm:t>
        <a:bodyPr/>
        <a:lstStyle/>
        <a:p>
          <a:endParaRPr lang="en-US"/>
        </a:p>
      </dgm:t>
    </dgm:pt>
    <dgm:pt modelId="{FA66C6A6-F1E8-4FDD-810B-C5CEBBDEB1A4}" type="pres">
      <dgm:prSet presAssocID="{71A6A8E4-9E88-4235-A2B8-8684A0C7ED33}" presName="rootConnector" presStyleLbl="node1" presStyleIdx="2" presStyleCnt="3"/>
      <dgm:spPr/>
      <dgm:t>
        <a:bodyPr/>
        <a:lstStyle/>
        <a:p>
          <a:endParaRPr lang="en-US"/>
        </a:p>
      </dgm:t>
    </dgm:pt>
    <dgm:pt modelId="{3419C08E-630B-4EAF-AA40-9C7E210E2A61}" type="pres">
      <dgm:prSet presAssocID="{71A6A8E4-9E88-4235-A2B8-8684A0C7ED33}" presName="childShape" presStyleCnt="0"/>
      <dgm:spPr/>
    </dgm:pt>
    <dgm:pt modelId="{05F79373-9DD2-4CCC-B61E-1FE551BEA988}" type="pres">
      <dgm:prSet presAssocID="{F85F7761-3A14-473C-8E51-BC8F072F0BDF}" presName="Name13" presStyleLbl="parChTrans1D2" presStyleIdx="7" presStyleCnt="10"/>
      <dgm:spPr/>
      <dgm:t>
        <a:bodyPr/>
        <a:lstStyle/>
        <a:p>
          <a:endParaRPr lang="en-US"/>
        </a:p>
      </dgm:t>
    </dgm:pt>
    <dgm:pt modelId="{4636017C-20EA-47AA-BA15-206091EA7048}" type="pres">
      <dgm:prSet presAssocID="{48D95624-9DFA-4FE9-88FC-A3A60D332232}" presName="childText" presStyleLbl="bgAcc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F56128-FE7A-4662-A9D4-F018E79650B1}" type="pres">
      <dgm:prSet presAssocID="{F8F31BA0-1D77-42B9-A736-DC2EBD0221B0}" presName="Name13" presStyleLbl="parChTrans1D2" presStyleIdx="8" presStyleCnt="10"/>
      <dgm:spPr/>
      <dgm:t>
        <a:bodyPr/>
        <a:lstStyle/>
        <a:p>
          <a:endParaRPr lang="en-US"/>
        </a:p>
      </dgm:t>
    </dgm:pt>
    <dgm:pt modelId="{D638BCE3-6A15-4911-8BE5-8B4D3B1350BD}" type="pres">
      <dgm:prSet presAssocID="{87C80C21-DA91-4DB5-856C-114BE14BCFDE}" presName="childText" presStyleLbl="bgAcc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AB4A9-6797-4AAE-9EA2-37FE8AED8A6C}" type="pres">
      <dgm:prSet presAssocID="{E09D8CDA-A855-4AA3-964C-E2B38CFBB39A}" presName="Name13" presStyleLbl="parChTrans1D2" presStyleIdx="9" presStyleCnt="10"/>
      <dgm:spPr/>
      <dgm:t>
        <a:bodyPr/>
        <a:lstStyle/>
        <a:p>
          <a:endParaRPr lang="en-US"/>
        </a:p>
      </dgm:t>
    </dgm:pt>
    <dgm:pt modelId="{7E012770-E912-4F45-B376-2BD4730A327A}" type="pres">
      <dgm:prSet presAssocID="{07865A25-31E0-413E-A3A8-D6975AEC26C9}" presName="childText" presStyleLbl="bgAcc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0ADAC0-C824-4C9B-9DB2-9F85AD24C3C4}" srcId="{71A6A8E4-9E88-4235-A2B8-8684A0C7ED33}" destId="{48D95624-9DFA-4FE9-88FC-A3A60D332232}" srcOrd="0" destOrd="0" parTransId="{F85F7761-3A14-473C-8E51-BC8F072F0BDF}" sibTransId="{CE07AF8E-F234-4098-807A-4C126F5929ED}"/>
    <dgm:cxn modelId="{BAFB845A-19A0-4D02-9FD3-E0E18BB8B670}" type="presOf" srcId="{9E22D634-7135-4B28-9777-D2DA3161C7B9}" destId="{172C75E5-FF1D-4F0A-A4CE-36045946ECB0}" srcOrd="0" destOrd="0" presId="urn:microsoft.com/office/officeart/2005/8/layout/hierarchy3"/>
    <dgm:cxn modelId="{49B0DC86-C6C6-4946-A539-9ED76AC5BDD4}" srcId="{100D7D08-BF92-4015-AEE3-233CD106FB33}" destId="{D85644F9-E241-408F-AA3A-9380C782A3A0}" srcOrd="0" destOrd="0" parTransId="{7751BCDA-205D-4EC1-B582-49829CDEEBF2}" sibTransId="{7FF2807A-FB72-4ACD-A686-3A3C0E5C266E}"/>
    <dgm:cxn modelId="{2E36A302-11B4-4965-B60C-6BF68BB764C0}" type="presOf" srcId="{E09D8CDA-A855-4AA3-964C-E2B38CFBB39A}" destId="{B7CAB4A9-6797-4AAE-9EA2-37FE8AED8A6C}" srcOrd="0" destOrd="0" presId="urn:microsoft.com/office/officeart/2005/8/layout/hierarchy3"/>
    <dgm:cxn modelId="{E8472479-968F-427F-9C12-263605785393}" type="presOf" srcId="{F8F31BA0-1D77-42B9-A736-DC2EBD0221B0}" destId="{9CF56128-FE7A-4662-A9D4-F018E79650B1}" srcOrd="0" destOrd="0" presId="urn:microsoft.com/office/officeart/2005/8/layout/hierarchy3"/>
    <dgm:cxn modelId="{11D582B0-EF22-4C34-BAF3-B4942E543E28}" type="presOf" srcId="{87FCDF41-DB8D-4C2D-9950-4184F4A9194B}" destId="{72EFD261-1CC8-4DB7-8049-DF11FBA502BE}" srcOrd="0" destOrd="0" presId="urn:microsoft.com/office/officeart/2005/8/layout/hierarchy3"/>
    <dgm:cxn modelId="{D4B02C16-11D0-4E0B-8F81-F9BCF53F881E}" srcId="{957E9CEC-A530-4C82-B7D0-8D5DBF4BD30E}" destId="{D6F641E9-9A65-482E-8923-9F04C801AAB0}" srcOrd="1" destOrd="0" parTransId="{8DEB2614-ED10-42C5-B3BC-79A77F5FF941}" sibTransId="{CD9E7C21-CA2C-4F1E-B484-3D20EB22ABC2}"/>
    <dgm:cxn modelId="{412A4DC5-2A55-43C2-85A4-6185B13F02DB}" type="presOf" srcId="{7566A32F-F5B6-4D34-B49B-48913C617DCF}" destId="{EA34FEAB-A155-4F93-B5D8-8148AAD72DBE}" srcOrd="0" destOrd="0" presId="urn:microsoft.com/office/officeart/2005/8/layout/hierarchy3"/>
    <dgm:cxn modelId="{E757A516-84BD-485A-A490-050320AC0015}" srcId="{957E9CEC-A530-4C82-B7D0-8D5DBF4BD30E}" destId="{7566A32F-F5B6-4D34-B49B-48913C617DCF}" srcOrd="3" destOrd="0" parTransId="{9E22D634-7135-4B28-9777-D2DA3161C7B9}" sibTransId="{51844869-8ADD-4EA0-A991-35BB2B900387}"/>
    <dgm:cxn modelId="{99605F2B-3863-40CA-A7EE-F2B73EFF08CF}" type="presOf" srcId="{48D95624-9DFA-4FE9-88FC-A3A60D332232}" destId="{4636017C-20EA-47AA-BA15-206091EA7048}" srcOrd="0" destOrd="0" presId="urn:microsoft.com/office/officeart/2005/8/layout/hierarchy3"/>
    <dgm:cxn modelId="{2BF2DC42-5824-4440-B4E7-2FADFB253001}" type="presOf" srcId="{D85644F9-E241-408F-AA3A-9380C782A3A0}" destId="{5DE79A99-1730-4F66-A0F2-5CEE03F148DA}" srcOrd="0" destOrd="0" presId="urn:microsoft.com/office/officeart/2005/8/layout/hierarchy3"/>
    <dgm:cxn modelId="{4D69D8C0-6881-4C17-BA31-DBD745DB2F19}" type="presOf" srcId="{AC0C7F2A-F0B1-4A47-A732-157029D80A11}" destId="{7C383116-3ABC-4E25-9470-03043210A26C}" srcOrd="0" destOrd="0" presId="urn:microsoft.com/office/officeart/2005/8/layout/hierarchy3"/>
    <dgm:cxn modelId="{BD83AA84-5910-44C9-95B5-0EEF5D24538B}" type="presOf" srcId="{100D7D08-BF92-4015-AEE3-233CD106FB33}" destId="{DFB0416C-19A3-4B3C-8E1A-18A705093126}" srcOrd="1" destOrd="0" presId="urn:microsoft.com/office/officeart/2005/8/layout/hierarchy3"/>
    <dgm:cxn modelId="{4FDC252D-F7AB-4B87-9523-B618BB64E382}" type="presOf" srcId="{07865A25-31E0-413E-A3A8-D6975AEC26C9}" destId="{7E012770-E912-4F45-B376-2BD4730A327A}" srcOrd="0" destOrd="0" presId="urn:microsoft.com/office/officeart/2005/8/layout/hierarchy3"/>
    <dgm:cxn modelId="{0194D2AC-8969-4CEA-9577-3FC7D73CA8E5}" type="presOf" srcId="{DDEC90D5-5869-45FF-8B72-F426C361F592}" destId="{8C1C354D-4C95-4B31-B10D-0DA261449562}" srcOrd="0" destOrd="0" presId="urn:microsoft.com/office/officeart/2005/8/layout/hierarchy3"/>
    <dgm:cxn modelId="{1C127152-1393-4761-8774-E8D2433F943C}" srcId="{957E9CEC-A530-4C82-B7D0-8D5DBF4BD30E}" destId="{368805AB-D10C-433C-A629-F8B20D37E3DB}" srcOrd="0" destOrd="0" parTransId="{3D06BC87-7779-45F4-AF18-E5F7E191B52F}" sibTransId="{9DF77077-54DB-412D-8432-587C21537562}"/>
    <dgm:cxn modelId="{C19044FB-3787-475A-B8C8-1966CA9D503F}" type="presOf" srcId="{100D7D08-BF92-4015-AEE3-233CD106FB33}" destId="{137D8E4C-9E7F-4F23-8387-B6F333398B71}" srcOrd="0" destOrd="0" presId="urn:microsoft.com/office/officeart/2005/8/layout/hierarchy3"/>
    <dgm:cxn modelId="{A10A56B4-492C-4329-B08A-4797780E3A26}" type="presOf" srcId="{8DEB2614-ED10-42C5-B3BC-79A77F5FF941}" destId="{927A4946-E953-4982-8F34-AAC265B816EF}" srcOrd="0" destOrd="0" presId="urn:microsoft.com/office/officeart/2005/8/layout/hierarchy3"/>
    <dgm:cxn modelId="{986739AC-31DC-4FA5-9148-482C3FC3AB4C}" type="presOf" srcId="{368805AB-D10C-433C-A629-F8B20D37E3DB}" destId="{FFC0A0F6-08C7-4E54-AB51-9AB807EE1D61}" srcOrd="0" destOrd="0" presId="urn:microsoft.com/office/officeart/2005/8/layout/hierarchy3"/>
    <dgm:cxn modelId="{703EE45C-774F-4763-9B1C-7C96742A4BFA}" srcId="{71A6A8E4-9E88-4235-A2B8-8684A0C7ED33}" destId="{07865A25-31E0-413E-A3A8-D6975AEC26C9}" srcOrd="2" destOrd="0" parTransId="{E09D8CDA-A855-4AA3-964C-E2B38CFBB39A}" sibTransId="{472767CF-136C-4C47-81A6-731EE0F2E9D0}"/>
    <dgm:cxn modelId="{827D4B61-231A-41BF-B048-5B285077B431}" type="presOf" srcId="{A1BB943B-FFEC-42CC-8698-059FD58CA3CF}" destId="{7B35087E-C0EB-4B99-AE5A-F2DDF569EBC6}" srcOrd="0" destOrd="0" presId="urn:microsoft.com/office/officeart/2005/8/layout/hierarchy3"/>
    <dgm:cxn modelId="{82F9AC3D-A34D-4CE0-8415-E7ED210680E6}" srcId="{AC0C7F2A-F0B1-4A47-A732-157029D80A11}" destId="{100D7D08-BF92-4015-AEE3-233CD106FB33}" srcOrd="0" destOrd="0" parTransId="{295F698E-B329-4FC3-8379-2677311303B9}" sibTransId="{DF4990C6-C137-4A9B-AFAC-A12A8B70D027}"/>
    <dgm:cxn modelId="{DB808862-937D-431F-AC51-685B46231D0A}" type="presOf" srcId="{D6F641E9-9A65-482E-8923-9F04C801AAB0}" destId="{EEC8A25B-2910-4230-A480-E9D405A147FB}" srcOrd="0" destOrd="0" presId="urn:microsoft.com/office/officeart/2005/8/layout/hierarchy3"/>
    <dgm:cxn modelId="{2557A6CD-CA83-469B-ABB9-AF5ACE0A0E7E}" type="presOf" srcId="{448AD90E-36BE-4056-8A8D-9C41B45FD0A1}" destId="{F6A19188-F42C-4753-9FE9-CF4767BCF882}" srcOrd="0" destOrd="0" presId="urn:microsoft.com/office/officeart/2005/8/layout/hierarchy3"/>
    <dgm:cxn modelId="{77E0DC2D-8D92-4824-9CB8-0E37D4FE4FA9}" type="presOf" srcId="{3D06BC87-7779-45F4-AF18-E5F7E191B52F}" destId="{491C0474-C132-4BB7-B541-657447695656}" srcOrd="0" destOrd="0" presId="urn:microsoft.com/office/officeart/2005/8/layout/hierarchy3"/>
    <dgm:cxn modelId="{B565C625-C7D8-4F57-9A3F-0A2E90F6C2CE}" type="presOf" srcId="{71A6A8E4-9E88-4235-A2B8-8684A0C7ED33}" destId="{FA66C6A6-F1E8-4FDD-810B-C5CEBBDEB1A4}" srcOrd="1" destOrd="0" presId="urn:microsoft.com/office/officeart/2005/8/layout/hierarchy3"/>
    <dgm:cxn modelId="{C85CB7C3-A836-4628-8304-660700F10787}" srcId="{AC0C7F2A-F0B1-4A47-A732-157029D80A11}" destId="{71A6A8E4-9E88-4235-A2B8-8684A0C7ED33}" srcOrd="2" destOrd="0" parTransId="{5DA8E09F-B894-453C-9CEC-EBB2585FFF37}" sibTransId="{45F00C01-B2DC-40F1-9C95-206A90445356}"/>
    <dgm:cxn modelId="{685D8103-3F5F-4E84-9182-5F281DD3F7A1}" srcId="{100D7D08-BF92-4015-AEE3-233CD106FB33}" destId="{87FCDF41-DB8D-4C2D-9950-4184F4A9194B}" srcOrd="2" destOrd="0" parTransId="{A1BB943B-FFEC-42CC-8698-059FD58CA3CF}" sibTransId="{48211DC9-F351-4CB1-9206-BB485CA56CA2}"/>
    <dgm:cxn modelId="{48D5C514-D4F2-4F74-959C-FFABBA6C4DFA}" type="presOf" srcId="{F85F7761-3A14-473C-8E51-BC8F072F0BDF}" destId="{05F79373-9DD2-4CCC-B61E-1FE551BEA988}" srcOrd="0" destOrd="0" presId="urn:microsoft.com/office/officeart/2005/8/layout/hierarchy3"/>
    <dgm:cxn modelId="{D0E588A2-C6EE-4F89-A0F3-607F72D7C1F6}" srcId="{957E9CEC-A530-4C82-B7D0-8D5DBF4BD30E}" destId="{1586C2BC-7032-43EE-AF25-96EB5D904AE2}" srcOrd="2" destOrd="0" parTransId="{DDEC90D5-5869-45FF-8B72-F426C361F592}" sibTransId="{402A46D2-EC54-4799-A643-AE54B80C8405}"/>
    <dgm:cxn modelId="{14A6FB25-995E-4EC7-A395-65124C70B1D2}" srcId="{100D7D08-BF92-4015-AEE3-233CD106FB33}" destId="{448AD90E-36BE-4056-8A8D-9C41B45FD0A1}" srcOrd="1" destOrd="0" parTransId="{5ECB9914-A3C7-41B1-B53C-59969C373C28}" sibTransId="{110C0897-CD90-488A-826B-6DED4A596F6D}"/>
    <dgm:cxn modelId="{9413E269-B038-4B1C-83C7-E6318652771A}" srcId="{71A6A8E4-9E88-4235-A2B8-8684A0C7ED33}" destId="{87C80C21-DA91-4DB5-856C-114BE14BCFDE}" srcOrd="1" destOrd="0" parTransId="{F8F31BA0-1D77-42B9-A736-DC2EBD0221B0}" sibTransId="{9D03661B-9C10-418B-97F9-2032446BCE54}"/>
    <dgm:cxn modelId="{D42F5818-11DD-49EE-9AA8-3450E1A4A048}" type="presOf" srcId="{71A6A8E4-9E88-4235-A2B8-8684A0C7ED33}" destId="{A9EB46B5-C4FD-411C-BA7C-96B44FB73E1D}" srcOrd="0" destOrd="0" presId="urn:microsoft.com/office/officeart/2005/8/layout/hierarchy3"/>
    <dgm:cxn modelId="{5F100EA3-33FE-4241-8A3A-F6309E7A05B3}" type="presOf" srcId="{957E9CEC-A530-4C82-B7D0-8D5DBF4BD30E}" destId="{00DD8CC0-C379-4F60-AB59-303F247A9C96}" srcOrd="1" destOrd="0" presId="urn:microsoft.com/office/officeart/2005/8/layout/hierarchy3"/>
    <dgm:cxn modelId="{4BB3A9B9-0010-411B-AAA4-D90957527729}" type="presOf" srcId="{87C80C21-DA91-4DB5-856C-114BE14BCFDE}" destId="{D638BCE3-6A15-4911-8BE5-8B4D3B1350BD}" srcOrd="0" destOrd="0" presId="urn:microsoft.com/office/officeart/2005/8/layout/hierarchy3"/>
    <dgm:cxn modelId="{1E44129E-B012-4942-8DDF-74CF0C34B1B4}" type="presOf" srcId="{7751BCDA-205D-4EC1-B582-49829CDEEBF2}" destId="{FF35215F-BD74-4CF2-8472-CBBC4DC9CE87}" srcOrd="0" destOrd="0" presId="urn:microsoft.com/office/officeart/2005/8/layout/hierarchy3"/>
    <dgm:cxn modelId="{1FAC663E-6C1A-41A2-A848-E625B8A0AF74}" type="presOf" srcId="{5ECB9914-A3C7-41B1-B53C-59969C373C28}" destId="{3DBD9476-7CEA-4811-A00C-2DB9AB534F19}" srcOrd="0" destOrd="0" presId="urn:microsoft.com/office/officeart/2005/8/layout/hierarchy3"/>
    <dgm:cxn modelId="{B60F2AFC-888D-4123-BE57-F7A2E2D0016B}" srcId="{AC0C7F2A-F0B1-4A47-A732-157029D80A11}" destId="{957E9CEC-A530-4C82-B7D0-8D5DBF4BD30E}" srcOrd="1" destOrd="0" parTransId="{968D0D80-A4F3-4109-8713-9688361A4EA9}" sibTransId="{74FFE727-0E25-4DEA-9E8C-5403CA0B1F13}"/>
    <dgm:cxn modelId="{78592C0B-59C5-44F5-8988-BE844A38E756}" type="presOf" srcId="{957E9CEC-A530-4C82-B7D0-8D5DBF4BD30E}" destId="{7C895883-4990-4680-99BB-0472FFB2B075}" srcOrd="0" destOrd="0" presId="urn:microsoft.com/office/officeart/2005/8/layout/hierarchy3"/>
    <dgm:cxn modelId="{FA07C7B2-D9D8-40C5-B3F8-E664C740C100}" type="presOf" srcId="{1586C2BC-7032-43EE-AF25-96EB5D904AE2}" destId="{09DC078E-A3E1-41BB-9BBF-CFC3647913D3}" srcOrd="0" destOrd="0" presId="urn:microsoft.com/office/officeart/2005/8/layout/hierarchy3"/>
    <dgm:cxn modelId="{7BB55E00-AD2D-4C00-AF57-47C00ACC69EA}" type="presParOf" srcId="{7C383116-3ABC-4E25-9470-03043210A26C}" destId="{7FDC5BAC-B611-4744-99EA-18881272C46D}" srcOrd="0" destOrd="0" presId="urn:microsoft.com/office/officeart/2005/8/layout/hierarchy3"/>
    <dgm:cxn modelId="{B6986903-BA45-4554-9D9F-4EB0ACE9D7E8}" type="presParOf" srcId="{7FDC5BAC-B611-4744-99EA-18881272C46D}" destId="{F5B5A970-42E0-481D-AF50-5C771674A717}" srcOrd="0" destOrd="0" presId="urn:microsoft.com/office/officeart/2005/8/layout/hierarchy3"/>
    <dgm:cxn modelId="{AD13C42A-78B7-421D-913B-6C16E5E25EFA}" type="presParOf" srcId="{F5B5A970-42E0-481D-AF50-5C771674A717}" destId="{137D8E4C-9E7F-4F23-8387-B6F333398B71}" srcOrd="0" destOrd="0" presId="urn:microsoft.com/office/officeart/2005/8/layout/hierarchy3"/>
    <dgm:cxn modelId="{EEABBB5F-7D36-4B99-934A-4D81C80F21BF}" type="presParOf" srcId="{F5B5A970-42E0-481D-AF50-5C771674A717}" destId="{DFB0416C-19A3-4B3C-8E1A-18A705093126}" srcOrd="1" destOrd="0" presId="urn:microsoft.com/office/officeart/2005/8/layout/hierarchy3"/>
    <dgm:cxn modelId="{39D179C0-FAF3-4250-9DA6-A6402B92FDE4}" type="presParOf" srcId="{7FDC5BAC-B611-4744-99EA-18881272C46D}" destId="{7065E238-113A-4044-BBD4-C1A44A6114E0}" srcOrd="1" destOrd="0" presId="urn:microsoft.com/office/officeart/2005/8/layout/hierarchy3"/>
    <dgm:cxn modelId="{C6E301DF-0F8F-49DB-9688-F5F4A419DE44}" type="presParOf" srcId="{7065E238-113A-4044-BBD4-C1A44A6114E0}" destId="{FF35215F-BD74-4CF2-8472-CBBC4DC9CE87}" srcOrd="0" destOrd="0" presId="urn:microsoft.com/office/officeart/2005/8/layout/hierarchy3"/>
    <dgm:cxn modelId="{A25BE217-C312-4324-B765-45F9CC0F5E7A}" type="presParOf" srcId="{7065E238-113A-4044-BBD4-C1A44A6114E0}" destId="{5DE79A99-1730-4F66-A0F2-5CEE03F148DA}" srcOrd="1" destOrd="0" presId="urn:microsoft.com/office/officeart/2005/8/layout/hierarchy3"/>
    <dgm:cxn modelId="{A2BE9B99-4253-4450-BB2B-C1AC8BD01999}" type="presParOf" srcId="{7065E238-113A-4044-BBD4-C1A44A6114E0}" destId="{3DBD9476-7CEA-4811-A00C-2DB9AB534F19}" srcOrd="2" destOrd="0" presId="urn:microsoft.com/office/officeart/2005/8/layout/hierarchy3"/>
    <dgm:cxn modelId="{1CC39DE1-6217-4342-AAA5-AF6D9492C253}" type="presParOf" srcId="{7065E238-113A-4044-BBD4-C1A44A6114E0}" destId="{F6A19188-F42C-4753-9FE9-CF4767BCF882}" srcOrd="3" destOrd="0" presId="urn:microsoft.com/office/officeart/2005/8/layout/hierarchy3"/>
    <dgm:cxn modelId="{F38B50D3-C678-46C1-BC42-FCB3C7A415F3}" type="presParOf" srcId="{7065E238-113A-4044-BBD4-C1A44A6114E0}" destId="{7B35087E-C0EB-4B99-AE5A-F2DDF569EBC6}" srcOrd="4" destOrd="0" presId="urn:microsoft.com/office/officeart/2005/8/layout/hierarchy3"/>
    <dgm:cxn modelId="{99DA82DA-65BD-42AA-8568-B534D4800809}" type="presParOf" srcId="{7065E238-113A-4044-BBD4-C1A44A6114E0}" destId="{72EFD261-1CC8-4DB7-8049-DF11FBA502BE}" srcOrd="5" destOrd="0" presId="urn:microsoft.com/office/officeart/2005/8/layout/hierarchy3"/>
    <dgm:cxn modelId="{C6E6833C-DCC1-470B-9A24-BBF58A3AEDCC}" type="presParOf" srcId="{7C383116-3ABC-4E25-9470-03043210A26C}" destId="{F928531C-9065-4698-A90E-69E99F215E69}" srcOrd="1" destOrd="0" presId="urn:microsoft.com/office/officeart/2005/8/layout/hierarchy3"/>
    <dgm:cxn modelId="{76651785-32C2-4208-9891-DFD2B9AD3F5A}" type="presParOf" srcId="{F928531C-9065-4698-A90E-69E99F215E69}" destId="{2BB86D74-4116-4D18-8B4E-63D1735BF94E}" srcOrd="0" destOrd="0" presId="urn:microsoft.com/office/officeart/2005/8/layout/hierarchy3"/>
    <dgm:cxn modelId="{2BB889F8-4504-4A7D-ABC6-A12BF6E98549}" type="presParOf" srcId="{2BB86D74-4116-4D18-8B4E-63D1735BF94E}" destId="{7C895883-4990-4680-99BB-0472FFB2B075}" srcOrd="0" destOrd="0" presId="urn:microsoft.com/office/officeart/2005/8/layout/hierarchy3"/>
    <dgm:cxn modelId="{A5D416BF-9BE1-4ABC-B36C-B367A1F93765}" type="presParOf" srcId="{2BB86D74-4116-4D18-8B4E-63D1735BF94E}" destId="{00DD8CC0-C379-4F60-AB59-303F247A9C96}" srcOrd="1" destOrd="0" presId="urn:microsoft.com/office/officeart/2005/8/layout/hierarchy3"/>
    <dgm:cxn modelId="{878244B4-9E17-4BE3-BF7C-D7AA936F9C2F}" type="presParOf" srcId="{F928531C-9065-4698-A90E-69E99F215E69}" destId="{AD217962-0151-45EC-8E06-351EC92B7CBD}" srcOrd="1" destOrd="0" presId="urn:microsoft.com/office/officeart/2005/8/layout/hierarchy3"/>
    <dgm:cxn modelId="{40F62BE9-6114-421C-B6B1-9BD36114499E}" type="presParOf" srcId="{AD217962-0151-45EC-8E06-351EC92B7CBD}" destId="{491C0474-C132-4BB7-B541-657447695656}" srcOrd="0" destOrd="0" presId="urn:microsoft.com/office/officeart/2005/8/layout/hierarchy3"/>
    <dgm:cxn modelId="{66FF1E08-BF23-460C-9252-2ED7D37DC3C9}" type="presParOf" srcId="{AD217962-0151-45EC-8E06-351EC92B7CBD}" destId="{FFC0A0F6-08C7-4E54-AB51-9AB807EE1D61}" srcOrd="1" destOrd="0" presId="urn:microsoft.com/office/officeart/2005/8/layout/hierarchy3"/>
    <dgm:cxn modelId="{0F1D7946-2B5D-4D4B-B7F0-D2B7D0D394EA}" type="presParOf" srcId="{AD217962-0151-45EC-8E06-351EC92B7CBD}" destId="{927A4946-E953-4982-8F34-AAC265B816EF}" srcOrd="2" destOrd="0" presId="urn:microsoft.com/office/officeart/2005/8/layout/hierarchy3"/>
    <dgm:cxn modelId="{A8515878-7EC7-437B-B26F-08E60891C7D0}" type="presParOf" srcId="{AD217962-0151-45EC-8E06-351EC92B7CBD}" destId="{EEC8A25B-2910-4230-A480-E9D405A147FB}" srcOrd="3" destOrd="0" presId="urn:microsoft.com/office/officeart/2005/8/layout/hierarchy3"/>
    <dgm:cxn modelId="{A61D92E7-FFDB-4704-ADC4-21DCEC059B31}" type="presParOf" srcId="{AD217962-0151-45EC-8E06-351EC92B7CBD}" destId="{8C1C354D-4C95-4B31-B10D-0DA261449562}" srcOrd="4" destOrd="0" presId="urn:microsoft.com/office/officeart/2005/8/layout/hierarchy3"/>
    <dgm:cxn modelId="{174B9B28-76F5-4539-8E69-12AB569A60CE}" type="presParOf" srcId="{AD217962-0151-45EC-8E06-351EC92B7CBD}" destId="{09DC078E-A3E1-41BB-9BBF-CFC3647913D3}" srcOrd="5" destOrd="0" presId="urn:microsoft.com/office/officeart/2005/8/layout/hierarchy3"/>
    <dgm:cxn modelId="{7F47C357-2782-4167-8C20-D1DA8E235B55}" type="presParOf" srcId="{AD217962-0151-45EC-8E06-351EC92B7CBD}" destId="{172C75E5-FF1D-4F0A-A4CE-36045946ECB0}" srcOrd="6" destOrd="0" presId="urn:microsoft.com/office/officeart/2005/8/layout/hierarchy3"/>
    <dgm:cxn modelId="{0578DAED-C605-463B-AB98-8CEBB06E2DF9}" type="presParOf" srcId="{AD217962-0151-45EC-8E06-351EC92B7CBD}" destId="{EA34FEAB-A155-4F93-B5D8-8148AAD72DBE}" srcOrd="7" destOrd="0" presId="urn:microsoft.com/office/officeart/2005/8/layout/hierarchy3"/>
    <dgm:cxn modelId="{1E7F17B5-DA66-496C-B371-735349C2CEEC}" type="presParOf" srcId="{7C383116-3ABC-4E25-9470-03043210A26C}" destId="{7B7FD4A9-AD4E-48AA-9D15-A40A873E0E83}" srcOrd="2" destOrd="0" presId="urn:microsoft.com/office/officeart/2005/8/layout/hierarchy3"/>
    <dgm:cxn modelId="{05E6B8BD-E99C-46C9-B9BA-E08ACA13C8B5}" type="presParOf" srcId="{7B7FD4A9-AD4E-48AA-9D15-A40A873E0E83}" destId="{F147E9EE-646E-489E-ACE1-F7C424C0844F}" srcOrd="0" destOrd="0" presId="urn:microsoft.com/office/officeart/2005/8/layout/hierarchy3"/>
    <dgm:cxn modelId="{828D0826-7BF0-4E3C-BC33-7E3D1FB0EB51}" type="presParOf" srcId="{F147E9EE-646E-489E-ACE1-F7C424C0844F}" destId="{A9EB46B5-C4FD-411C-BA7C-96B44FB73E1D}" srcOrd="0" destOrd="0" presId="urn:microsoft.com/office/officeart/2005/8/layout/hierarchy3"/>
    <dgm:cxn modelId="{5C0C9746-3FA1-4EDA-990F-D97DD024ED9F}" type="presParOf" srcId="{F147E9EE-646E-489E-ACE1-F7C424C0844F}" destId="{FA66C6A6-F1E8-4FDD-810B-C5CEBBDEB1A4}" srcOrd="1" destOrd="0" presId="urn:microsoft.com/office/officeart/2005/8/layout/hierarchy3"/>
    <dgm:cxn modelId="{2B0E5418-D38A-4905-A643-AEB83553FD78}" type="presParOf" srcId="{7B7FD4A9-AD4E-48AA-9D15-A40A873E0E83}" destId="{3419C08E-630B-4EAF-AA40-9C7E210E2A61}" srcOrd="1" destOrd="0" presId="urn:microsoft.com/office/officeart/2005/8/layout/hierarchy3"/>
    <dgm:cxn modelId="{C78A8C2E-D19C-43B5-9F98-CDFFF5EEAA38}" type="presParOf" srcId="{3419C08E-630B-4EAF-AA40-9C7E210E2A61}" destId="{05F79373-9DD2-4CCC-B61E-1FE551BEA988}" srcOrd="0" destOrd="0" presId="urn:microsoft.com/office/officeart/2005/8/layout/hierarchy3"/>
    <dgm:cxn modelId="{CE9204AE-CE85-4478-944F-BB2615789408}" type="presParOf" srcId="{3419C08E-630B-4EAF-AA40-9C7E210E2A61}" destId="{4636017C-20EA-47AA-BA15-206091EA7048}" srcOrd="1" destOrd="0" presId="urn:microsoft.com/office/officeart/2005/8/layout/hierarchy3"/>
    <dgm:cxn modelId="{7CD4E3F4-7187-412E-BEBD-23660149794A}" type="presParOf" srcId="{3419C08E-630B-4EAF-AA40-9C7E210E2A61}" destId="{9CF56128-FE7A-4662-A9D4-F018E79650B1}" srcOrd="2" destOrd="0" presId="urn:microsoft.com/office/officeart/2005/8/layout/hierarchy3"/>
    <dgm:cxn modelId="{5DBF505D-69D2-4C55-8C5E-1E0C53EF03E5}" type="presParOf" srcId="{3419C08E-630B-4EAF-AA40-9C7E210E2A61}" destId="{D638BCE3-6A15-4911-8BE5-8B4D3B1350BD}" srcOrd="3" destOrd="0" presId="urn:microsoft.com/office/officeart/2005/8/layout/hierarchy3"/>
    <dgm:cxn modelId="{E423152E-6EB6-4313-8652-DE860A059AD9}" type="presParOf" srcId="{3419C08E-630B-4EAF-AA40-9C7E210E2A61}" destId="{B7CAB4A9-6797-4AAE-9EA2-37FE8AED8A6C}" srcOrd="4" destOrd="0" presId="urn:microsoft.com/office/officeart/2005/8/layout/hierarchy3"/>
    <dgm:cxn modelId="{EDE0FE6B-3780-488D-8BFA-0D9B82C824E9}" type="presParOf" srcId="{3419C08E-630B-4EAF-AA40-9C7E210E2A61}" destId="{7E012770-E912-4F45-B376-2BD4730A327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B98094-FCCB-4351-A133-081AA20EC6A9}" type="doc">
      <dgm:prSet loTypeId="urn:microsoft.com/office/officeart/2005/8/layout/radial6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83BE72B4-3FF7-4E25-830F-8EE00DA6FC82}">
      <dgm:prSet phldrT="[Text]" custT="1"/>
      <dgm:spPr/>
      <dgm:t>
        <a:bodyPr/>
        <a:lstStyle/>
        <a:p>
          <a:r>
            <a:rPr lang="en-IN" sz="2000" dirty="0"/>
            <a:t>Login</a:t>
          </a:r>
        </a:p>
      </dgm:t>
    </dgm:pt>
    <dgm:pt modelId="{79F39076-0837-48FD-887E-5BD10E9A07AE}" type="parTrans" cxnId="{668B74E1-D404-4F39-81DF-D839D2C52ED8}">
      <dgm:prSet/>
      <dgm:spPr/>
      <dgm:t>
        <a:bodyPr/>
        <a:lstStyle/>
        <a:p>
          <a:endParaRPr lang="en-IN"/>
        </a:p>
      </dgm:t>
    </dgm:pt>
    <dgm:pt modelId="{E6D9A7E2-EDA2-4B4A-8027-9C39CFC9F36F}" type="sibTrans" cxnId="{668B74E1-D404-4F39-81DF-D839D2C52ED8}">
      <dgm:prSet/>
      <dgm:spPr/>
      <dgm:t>
        <a:bodyPr/>
        <a:lstStyle/>
        <a:p>
          <a:endParaRPr lang="en-IN"/>
        </a:p>
      </dgm:t>
    </dgm:pt>
    <dgm:pt modelId="{233B464A-3E69-477F-A7D3-C926D67D6C78}">
      <dgm:prSet phldrT="[Text]" custT="1"/>
      <dgm:spPr/>
      <dgm:t>
        <a:bodyPr/>
        <a:lstStyle/>
        <a:p>
          <a:r>
            <a:rPr lang="en-IN" sz="2000" dirty="0"/>
            <a:t>Clubs/ Associations pages</a:t>
          </a:r>
        </a:p>
      </dgm:t>
    </dgm:pt>
    <dgm:pt modelId="{DEBF502F-E2E4-4774-BDB3-D5138E196D8D}" type="parTrans" cxnId="{9837B65D-8F60-47A5-8660-F2248A957CB9}">
      <dgm:prSet/>
      <dgm:spPr/>
      <dgm:t>
        <a:bodyPr/>
        <a:lstStyle/>
        <a:p>
          <a:endParaRPr lang="en-IN"/>
        </a:p>
      </dgm:t>
    </dgm:pt>
    <dgm:pt modelId="{4AD6D7EB-EBA8-4D45-9188-BF40C4A62F9F}" type="sibTrans" cxnId="{9837B65D-8F60-47A5-8660-F2248A957CB9}">
      <dgm:prSet/>
      <dgm:spPr/>
      <dgm:t>
        <a:bodyPr/>
        <a:lstStyle/>
        <a:p>
          <a:endParaRPr lang="en-IN"/>
        </a:p>
      </dgm:t>
    </dgm:pt>
    <dgm:pt modelId="{2CBD30F9-52E6-49A9-91C1-F7C65F990D3A}">
      <dgm:prSet phldrT="[Text]" custT="1"/>
      <dgm:spPr/>
      <dgm:t>
        <a:bodyPr/>
        <a:lstStyle/>
        <a:p>
          <a:r>
            <a:rPr lang="en-IN" sz="2000" dirty="0"/>
            <a:t>Home page </a:t>
          </a:r>
        </a:p>
      </dgm:t>
    </dgm:pt>
    <dgm:pt modelId="{C8808A06-9C8B-4273-B0F9-80EBEBCCA3B6}" type="parTrans" cxnId="{AF4128B2-3F30-4F2D-BFA2-500BBFE3BFE2}">
      <dgm:prSet/>
      <dgm:spPr/>
      <dgm:t>
        <a:bodyPr/>
        <a:lstStyle/>
        <a:p>
          <a:endParaRPr lang="en-IN"/>
        </a:p>
      </dgm:t>
    </dgm:pt>
    <dgm:pt modelId="{3F31A4A0-C64D-4EDE-A448-083754F80F45}" type="sibTrans" cxnId="{AF4128B2-3F30-4F2D-BFA2-500BBFE3BFE2}">
      <dgm:prSet/>
      <dgm:spPr/>
      <dgm:t>
        <a:bodyPr/>
        <a:lstStyle/>
        <a:p>
          <a:endParaRPr lang="en-IN"/>
        </a:p>
      </dgm:t>
    </dgm:pt>
    <dgm:pt modelId="{0185FFEF-2125-4BBE-8510-6F5B5FC1A99F}">
      <dgm:prSet custT="1"/>
      <dgm:spPr/>
      <dgm:t>
        <a:bodyPr/>
        <a:lstStyle/>
        <a:p>
          <a:r>
            <a:rPr lang="en-IN" sz="2000" dirty="0"/>
            <a:t>Add/ update/ delete event</a:t>
          </a:r>
        </a:p>
      </dgm:t>
    </dgm:pt>
    <dgm:pt modelId="{B6307FF1-AD49-406D-A33C-72B954E7525B}" type="parTrans" cxnId="{C6B2423A-D5AB-4E0A-B384-A18CF2A150C6}">
      <dgm:prSet/>
      <dgm:spPr/>
      <dgm:t>
        <a:bodyPr/>
        <a:lstStyle/>
        <a:p>
          <a:endParaRPr lang="en-IN"/>
        </a:p>
      </dgm:t>
    </dgm:pt>
    <dgm:pt modelId="{F6A6E32A-D49E-46E3-A1F2-BE5B2366FA46}" type="sibTrans" cxnId="{C6B2423A-D5AB-4E0A-B384-A18CF2A150C6}">
      <dgm:prSet/>
      <dgm:spPr/>
      <dgm:t>
        <a:bodyPr/>
        <a:lstStyle/>
        <a:p>
          <a:endParaRPr lang="en-IN"/>
        </a:p>
      </dgm:t>
    </dgm:pt>
    <dgm:pt modelId="{42DFB2B9-1C1D-493A-93C2-FFFBA0A228EF}">
      <dgm:prSet custT="1"/>
      <dgm:spPr/>
      <dgm:t>
        <a:bodyPr/>
        <a:lstStyle/>
        <a:p>
          <a:r>
            <a:rPr lang="en-IN" sz="2000" dirty="0"/>
            <a:t>Recruitment</a:t>
          </a:r>
        </a:p>
      </dgm:t>
    </dgm:pt>
    <dgm:pt modelId="{2C9DB672-CC8B-46AF-9E40-BA6DB7912839}" type="parTrans" cxnId="{EFEC73E4-BA68-42FE-9DE2-1CB4A0223907}">
      <dgm:prSet/>
      <dgm:spPr/>
      <dgm:t>
        <a:bodyPr/>
        <a:lstStyle/>
        <a:p>
          <a:endParaRPr lang="en-IN"/>
        </a:p>
      </dgm:t>
    </dgm:pt>
    <dgm:pt modelId="{74D8353F-171F-41E3-80DC-2D7817F994D7}" type="sibTrans" cxnId="{EFEC73E4-BA68-42FE-9DE2-1CB4A0223907}">
      <dgm:prSet/>
      <dgm:spPr/>
      <dgm:t>
        <a:bodyPr/>
        <a:lstStyle/>
        <a:p>
          <a:endParaRPr lang="en-IN"/>
        </a:p>
      </dgm:t>
    </dgm:pt>
    <dgm:pt modelId="{0024301B-B732-44F2-8A62-5151A1DAA59B}">
      <dgm:prSet custT="1"/>
      <dgm:spPr/>
      <dgm:t>
        <a:bodyPr/>
        <a:lstStyle/>
        <a:p>
          <a:r>
            <a:rPr lang="en-IN" sz="2000" dirty="0"/>
            <a:t>Add/ update/ delete club</a:t>
          </a:r>
        </a:p>
      </dgm:t>
    </dgm:pt>
    <dgm:pt modelId="{838F3A6F-31C0-4C88-8495-18A3FE1129DA}" type="parTrans" cxnId="{66D3F504-5F44-4DDC-8C5D-6CFDAA62F2AF}">
      <dgm:prSet/>
      <dgm:spPr/>
      <dgm:t>
        <a:bodyPr/>
        <a:lstStyle/>
        <a:p>
          <a:endParaRPr lang="en-IN"/>
        </a:p>
      </dgm:t>
    </dgm:pt>
    <dgm:pt modelId="{973FE1CA-3583-4EDA-BCE9-3E1536CB3CEC}" type="sibTrans" cxnId="{66D3F504-5F44-4DDC-8C5D-6CFDAA62F2AF}">
      <dgm:prSet/>
      <dgm:spPr/>
      <dgm:t>
        <a:bodyPr/>
        <a:lstStyle/>
        <a:p>
          <a:endParaRPr lang="en-IN"/>
        </a:p>
      </dgm:t>
    </dgm:pt>
    <dgm:pt modelId="{C7D3FA88-ECD6-4786-AA4A-06192E2996D3}">
      <dgm:prSet phldrT="[Text]"/>
      <dgm:spPr/>
      <dgm:t>
        <a:bodyPr/>
        <a:lstStyle/>
        <a:p>
          <a:r>
            <a:rPr lang="en-IN" b="1" dirty="0" smtClean="0"/>
            <a:t>Modules</a:t>
          </a:r>
          <a:endParaRPr lang="en-IN" b="1" dirty="0"/>
        </a:p>
      </dgm:t>
    </dgm:pt>
    <dgm:pt modelId="{14D0EBC3-F511-455A-B0BA-A6AE94AFEE60}" type="sibTrans" cxnId="{7E08A18B-A581-4044-B167-841AE2FD4680}">
      <dgm:prSet/>
      <dgm:spPr/>
      <dgm:t>
        <a:bodyPr/>
        <a:lstStyle/>
        <a:p>
          <a:endParaRPr lang="en-IN"/>
        </a:p>
      </dgm:t>
    </dgm:pt>
    <dgm:pt modelId="{305AABE7-D547-4862-BA49-DA489F196822}" type="parTrans" cxnId="{7E08A18B-A581-4044-B167-841AE2FD4680}">
      <dgm:prSet/>
      <dgm:spPr/>
      <dgm:t>
        <a:bodyPr/>
        <a:lstStyle/>
        <a:p>
          <a:endParaRPr lang="en-IN"/>
        </a:p>
      </dgm:t>
    </dgm:pt>
    <dgm:pt modelId="{3B6AC014-FE26-4C8A-A5E5-8D102D2EDDC4}" type="pres">
      <dgm:prSet presAssocID="{29B98094-FCCB-4351-A133-081AA20EC6A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0B1E93-B940-48E9-B59E-7B011993653D}" type="pres">
      <dgm:prSet presAssocID="{C7D3FA88-ECD6-4786-AA4A-06192E2996D3}" presName="centerShape" presStyleLbl="node0" presStyleIdx="0" presStyleCnt="1"/>
      <dgm:spPr/>
      <dgm:t>
        <a:bodyPr/>
        <a:lstStyle/>
        <a:p>
          <a:endParaRPr lang="en-US"/>
        </a:p>
      </dgm:t>
    </dgm:pt>
    <dgm:pt modelId="{0022993B-5034-469A-AFE2-712F8882F713}" type="pres">
      <dgm:prSet presAssocID="{83BE72B4-3FF7-4E25-830F-8EE00DA6FC8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BDCE0B-AAA7-4E0D-BACD-211EC624B2FD}" type="pres">
      <dgm:prSet presAssocID="{83BE72B4-3FF7-4E25-830F-8EE00DA6FC82}" presName="dummy" presStyleCnt="0"/>
      <dgm:spPr/>
    </dgm:pt>
    <dgm:pt modelId="{E7A2D486-E07A-469F-BFA7-2E05F5AE5ED6}" type="pres">
      <dgm:prSet presAssocID="{E6D9A7E2-EDA2-4B4A-8027-9C39CFC9F36F}" presName="sibTrans" presStyleLbl="sibTrans2D1" presStyleIdx="0" presStyleCnt="6"/>
      <dgm:spPr/>
      <dgm:t>
        <a:bodyPr/>
        <a:lstStyle/>
        <a:p>
          <a:endParaRPr lang="en-US"/>
        </a:p>
      </dgm:t>
    </dgm:pt>
    <dgm:pt modelId="{C87D2B3D-73BC-4EE3-B7A3-135C171F12F9}" type="pres">
      <dgm:prSet presAssocID="{0024301B-B732-44F2-8A62-5151A1DAA59B}" presName="node" presStyleLbl="node1" presStyleIdx="1" presStyleCnt="6" custScaleX="126899" custScaleY="1111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22555-D409-46B7-8C00-53873CA7310C}" type="pres">
      <dgm:prSet presAssocID="{0024301B-B732-44F2-8A62-5151A1DAA59B}" presName="dummy" presStyleCnt="0"/>
      <dgm:spPr/>
    </dgm:pt>
    <dgm:pt modelId="{EDBAF4E0-BB4B-4632-9999-1C21DD0DD692}" type="pres">
      <dgm:prSet presAssocID="{973FE1CA-3583-4EDA-BCE9-3E1536CB3CE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96F51FF7-0491-4F2C-B24C-58659999C37C}" type="pres">
      <dgm:prSet presAssocID="{42DFB2B9-1C1D-493A-93C2-FFFBA0A228E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33A38-764F-47BD-B090-5000ED92E645}" type="pres">
      <dgm:prSet presAssocID="{42DFB2B9-1C1D-493A-93C2-FFFBA0A228EF}" presName="dummy" presStyleCnt="0"/>
      <dgm:spPr/>
    </dgm:pt>
    <dgm:pt modelId="{CD76E9A5-1B4A-4B8B-8180-00347D15C6B4}" type="pres">
      <dgm:prSet presAssocID="{74D8353F-171F-41E3-80DC-2D7817F994D7}" presName="sibTrans" presStyleLbl="sibTrans2D1" presStyleIdx="2" presStyleCnt="6"/>
      <dgm:spPr/>
      <dgm:t>
        <a:bodyPr/>
        <a:lstStyle/>
        <a:p>
          <a:endParaRPr lang="en-US"/>
        </a:p>
      </dgm:t>
    </dgm:pt>
    <dgm:pt modelId="{1E30EF58-64A8-4B30-BD21-385A40331183}" type="pres">
      <dgm:prSet presAssocID="{0185FFEF-2125-4BBE-8510-6F5B5FC1A99F}" presName="node" presStyleLbl="node1" presStyleIdx="3" presStyleCnt="6" custScaleX="129016" custScaleY="11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D56BB5-085A-4D3A-A7C8-80044A20E27C}" type="pres">
      <dgm:prSet presAssocID="{0185FFEF-2125-4BBE-8510-6F5B5FC1A99F}" presName="dummy" presStyleCnt="0"/>
      <dgm:spPr/>
    </dgm:pt>
    <dgm:pt modelId="{11B20779-05ED-48BF-8AF1-5DF6B0D2C118}" type="pres">
      <dgm:prSet presAssocID="{F6A6E32A-D49E-46E3-A1F2-BE5B2366FA46}" presName="sibTrans" presStyleLbl="sibTrans2D1" presStyleIdx="3" presStyleCnt="6"/>
      <dgm:spPr/>
      <dgm:t>
        <a:bodyPr/>
        <a:lstStyle/>
        <a:p>
          <a:endParaRPr lang="en-US"/>
        </a:p>
      </dgm:t>
    </dgm:pt>
    <dgm:pt modelId="{B549CB7E-3052-4794-BD43-9CD9A582AE7C}" type="pres">
      <dgm:prSet presAssocID="{233B464A-3E69-477F-A7D3-C926D67D6C78}" presName="node" presStyleLbl="node1" presStyleIdx="4" presStyleCnt="6" custScaleX="117300" custScaleY="1132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BD9FC9-624E-48FF-858A-DE0595BCED73}" type="pres">
      <dgm:prSet presAssocID="{233B464A-3E69-477F-A7D3-C926D67D6C78}" presName="dummy" presStyleCnt="0"/>
      <dgm:spPr/>
    </dgm:pt>
    <dgm:pt modelId="{0DFA376B-DC51-4287-8A0A-C5037CB0D54E}" type="pres">
      <dgm:prSet presAssocID="{4AD6D7EB-EBA8-4D45-9188-BF40C4A62F9F}" presName="sibTrans" presStyleLbl="sibTrans2D1" presStyleIdx="4" presStyleCnt="6" custScaleY="112623"/>
      <dgm:spPr/>
      <dgm:t>
        <a:bodyPr/>
        <a:lstStyle/>
        <a:p>
          <a:endParaRPr lang="en-US"/>
        </a:p>
      </dgm:t>
    </dgm:pt>
    <dgm:pt modelId="{BFABCD3C-329B-451B-93A8-FECE7067A9D2}" type="pres">
      <dgm:prSet presAssocID="{2CBD30F9-52E6-49A9-91C1-F7C65F990D3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E383F7-D6C1-49E1-B59B-6F7AD657AB38}" type="pres">
      <dgm:prSet presAssocID="{2CBD30F9-52E6-49A9-91C1-F7C65F990D3A}" presName="dummy" presStyleCnt="0"/>
      <dgm:spPr/>
    </dgm:pt>
    <dgm:pt modelId="{3298C1C7-2C7A-4BD3-8A8A-0D596D6B148C}" type="pres">
      <dgm:prSet presAssocID="{3F31A4A0-C64D-4EDE-A448-083754F80F45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9837B65D-8F60-47A5-8660-F2248A957CB9}" srcId="{C7D3FA88-ECD6-4786-AA4A-06192E2996D3}" destId="{233B464A-3E69-477F-A7D3-C926D67D6C78}" srcOrd="4" destOrd="0" parTransId="{DEBF502F-E2E4-4774-BDB3-D5138E196D8D}" sibTransId="{4AD6D7EB-EBA8-4D45-9188-BF40C4A62F9F}"/>
    <dgm:cxn modelId="{01223F74-06C2-428C-B7B3-BEC5826DB139}" type="presOf" srcId="{0185FFEF-2125-4BBE-8510-6F5B5FC1A99F}" destId="{1E30EF58-64A8-4B30-BD21-385A40331183}" srcOrd="0" destOrd="0" presId="urn:microsoft.com/office/officeart/2005/8/layout/radial6"/>
    <dgm:cxn modelId="{C6B2423A-D5AB-4E0A-B384-A18CF2A150C6}" srcId="{C7D3FA88-ECD6-4786-AA4A-06192E2996D3}" destId="{0185FFEF-2125-4BBE-8510-6F5B5FC1A99F}" srcOrd="3" destOrd="0" parTransId="{B6307FF1-AD49-406D-A33C-72B954E7525B}" sibTransId="{F6A6E32A-D49E-46E3-A1F2-BE5B2366FA46}"/>
    <dgm:cxn modelId="{EFEC73E4-BA68-42FE-9DE2-1CB4A0223907}" srcId="{C7D3FA88-ECD6-4786-AA4A-06192E2996D3}" destId="{42DFB2B9-1C1D-493A-93C2-FFFBA0A228EF}" srcOrd="2" destOrd="0" parTransId="{2C9DB672-CC8B-46AF-9E40-BA6DB7912839}" sibTransId="{74D8353F-171F-41E3-80DC-2D7817F994D7}"/>
    <dgm:cxn modelId="{30C804D9-76D1-4040-8289-FA60C3102259}" type="presOf" srcId="{29B98094-FCCB-4351-A133-081AA20EC6A9}" destId="{3B6AC014-FE26-4C8A-A5E5-8D102D2EDDC4}" srcOrd="0" destOrd="0" presId="urn:microsoft.com/office/officeart/2005/8/layout/radial6"/>
    <dgm:cxn modelId="{8D0920E8-63A0-4B72-8173-AC354E6449B2}" type="presOf" srcId="{0024301B-B732-44F2-8A62-5151A1DAA59B}" destId="{C87D2B3D-73BC-4EE3-B7A3-135C171F12F9}" srcOrd="0" destOrd="0" presId="urn:microsoft.com/office/officeart/2005/8/layout/radial6"/>
    <dgm:cxn modelId="{BE41F1A4-25EE-47AC-BE13-2FF5BFCB0B65}" type="presOf" srcId="{83BE72B4-3FF7-4E25-830F-8EE00DA6FC82}" destId="{0022993B-5034-469A-AFE2-712F8882F713}" srcOrd="0" destOrd="0" presId="urn:microsoft.com/office/officeart/2005/8/layout/radial6"/>
    <dgm:cxn modelId="{0D83587F-8773-4200-A598-D0E3B5F0A163}" type="presOf" srcId="{42DFB2B9-1C1D-493A-93C2-FFFBA0A228EF}" destId="{96F51FF7-0491-4F2C-B24C-58659999C37C}" srcOrd="0" destOrd="0" presId="urn:microsoft.com/office/officeart/2005/8/layout/radial6"/>
    <dgm:cxn modelId="{5F854B78-C78B-4B5F-AAAE-469093D99D08}" type="presOf" srcId="{C7D3FA88-ECD6-4786-AA4A-06192E2996D3}" destId="{B90B1E93-B940-48E9-B59E-7B011993653D}" srcOrd="0" destOrd="0" presId="urn:microsoft.com/office/officeart/2005/8/layout/radial6"/>
    <dgm:cxn modelId="{5764533E-19B7-4757-9DDB-603D4523F206}" type="presOf" srcId="{E6D9A7E2-EDA2-4B4A-8027-9C39CFC9F36F}" destId="{E7A2D486-E07A-469F-BFA7-2E05F5AE5ED6}" srcOrd="0" destOrd="0" presId="urn:microsoft.com/office/officeart/2005/8/layout/radial6"/>
    <dgm:cxn modelId="{AF4128B2-3F30-4F2D-BFA2-500BBFE3BFE2}" srcId="{C7D3FA88-ECD6-4786-AA4A-06192E2996D3}" destId="{2CBD30F9-52E6-49A9-91C1-F7C65F990D3A}" srcOrd="5" destOrd="0" parTransId="{C8808A06-9C8B-4273-B0F9-80EBEBCCA3B6}" sibTransId="{3F31A4A0-C64D-4EDE-A448-083754F80F45}"/>
    <dgm:cxn modelId="{E57144FD-2F79-41FA-9B1E-73C72C3E4867}" type="presOf" srcId="{F6A6E32A-D49E-46E3-A1F2-BE5B2366FA46}" destId="{11B20779-05ED-48BF-8AF1-5DF6B0D2C118}" srcOrd="0" destOrd="0" presId="urn:microsoft.com/office/officeart/2005/8/layout/radial6"/>
    <dgm:cxn modelId="{21420EA9-3A47-4DE8-8F6A-8A9D6885A74A}" type="presOf" srcId="{2CBD30F9-52E6-49A9-91C1-F7C65F990D3A}" destId="{BFABCD3C-329B-451B-93A8-FECE7067A9D2}" srcOrd="0" destOrd="0" presId="urn:microsoft.com/office/officeart/2005/8/layout/radial6"/>
    <dgm:cxn modelId="{668B74E1-D404-4F39-81DF-D839D2C52ED8}" srcId="{C7D3FA88-ECD6-4786-AA4A-06192E2996D3}" destId="{83BE72B4-3FF7-4E25-830F-8EE00DA6FC82}" srcOrd="0" destOrd="0" parTransId="{79F39076-0837-48FD-887E-5BD10E9A07AE}" sibTransId="{E6D9A7E2-EDA2-4B4A-8027-9C39CFC9F36F}"/>
    <dgm:cxn modelId="{E4CF920F-15A3-42EF-B621-712B099CBF82}" type="presOf" srcId="{233B464A-3E69-477F-A7D3-C926D67D6C78}" destId="{B549CB7E-3052-4794-BD43-9CD9A582AE7C}" srcOrd="0" destOrd="0" presId="urn:microsoft.com/office/officeart/2005/8/layout/radial6"/>
    <dgm:cxn modelId="{574E2F3A-D3D9-428F-BC52-D5BA78FD13AD}" type="presOf" srcId="{4AD6D7EB-EBA8-4D45-9188-BF40C4A62F9F}" destId="{0DFA376B-DC51-4287-8A0A-C5037CB0D54E}" srcOrd="0" destOrd="0" presId="urn:microsoft.com/office/officeart/2005/8/layout/radial6"/>
    <dgm:cxn modelId="{707D3BDF-A20A-4147-BB68-1D87857F5D6B}" type="presOf" srcId="{3F31A4A0-C64D-4EDE-A448-083754F80F45}" destId="{3298C1C7-2C7A-4BD3-8A8A-0D596D6B148C}" srcOrd="0" destOrd="0" presId="urn:microsoft.com/office/officeart/2005/8/layout/radial6"/>
    <dgm:cxn modelId="{66D3F504-5F44-4DDC-8C5D-6CFDAA62F2AF}" srcId="{C7D3FA88-ECD6-4786-AA4A-06192E2996D3}" destId="{0024301B-B732-44F2-8A62-5151A1DAA59B}" srcOrd="1" destOrd="0" parTransId="{838F3A6F-31C0-4C88-8495-18A3FE1129DA}" sibTransId="{973FE1CA-3583-4EDA-BCE9-3E1536CB3CEC}"/>
    <dgm:cxn modelId="{7E08A18B-A581-4044-B167-841AE2FD4680}" srcId="{29B98094-FCCB-4351-A133-081AA20EC6A9}" destId="{C7D3FA88-ECD6-4786-AA4A-06192E2996D3}" srcOrd="0" destOrd="0" parTransId="{305AABE7-D547-4862-BA49-DA489F196822}" sibTransId="{14D0EBC3-F511-455A-B0BA-A6AE94AFEE60}"/>
    <dgm:cxn modelId="{2A44AB4C-532C-4547-9775-4E3D16EA5257}" type="presOf" srcId="{973FE1CA-3583-4EDA-BCE9-3E1536CB3CEC}" destId="{EDBAF4E0-BB4B-4632-9999-1C21DD0DD692}" srcOrd="0" destOrd="0" presId="urn:microsoft.com/office/officeart/2005/8/layout/radial6"/>
    <dgm:cxn modelId="{745507EE-A4D1-4F74-A02E-474121CAB623}" type="presOf" srcId="{74D8353F-171F-41E3-80DC-2D7817F994D7}" destId="{CD76E9A5-1B4A-4B8B-8180-00347D15C6B4}" srcOrd="0" destOrd="0" presId="urn:microsoft.com/office/officeart/2005/8/layout/radial6"/>
    <dgm:cxn modelId="{DDB6909E-8652-4D73-B451-2FC4A1E15330}" type="presParOf" srcId="{3B6AC014-FE26-4C8A-A5E5-8D102D2EDDC4}" destId="{B90B1E93-B940-48E9-B59E-7B011993653D}" srcOrd="0" destOrd="0" presId="urn:microsoft.com/office/officeart/2005/8/layout/radial6"/>
    <dgm:cxn modelId="{8CE6AD80-E9CE-4DE7-BD69-61ABBE02B6C3}" type="presParOf" srcId="{3B6AC014-FE26-4C8A-A5E5-8D102D2EDDC4}" destId="{0022993B-5034-469A-AFE2-712F8882F713}" srcOrd="1" destOrd="0" presId="urn:microsoft.com/office/officeart/2005/8/layout/radial6"/>
    <dgm:cxn modelId="{C3ED99DE-2067-429F-8271-05497338BE23}" type="presParOf" srcId="{3B6AC014-FE26-4C8A-A5E5-8D102D2EDDC4}" destId="{7ABDCE0B-AAA7-4E0D-BACD-211EC624B2FD}" srcOrd="2" destOrd="0" presId="urn:microsoft.com/office/officeart/2005/8/layout/radial6"/>
    <dgm:cxn modelId="{8830BDAA-CB84-4259-A320-8A68C9E55ECA}" type="presParOf" srcId="{3B6AC014-FE26-4C8A-A5E5-8D102D2EDDC4}" destId="{E7A2D486-E07A-469F-BFA7-2E05F5AE5ED6}" srcOrd="3" destOrd="0" presId="urn:microsoft.com/office/officeart/2005/8/layout/radial6"/>
    <dgm:cxn modelId="{6DDFA0B2-69AA-48A2-B622-624785F29DD0}" type="presParOf" srcId="{3B6AC014-FE26-4C8A-A5E5-8D102D2EDDC4}" destId="{C87D2B3D-73BC-4EE3-B7A3-135C171F12F9}" srcOrd="4" destOrd="0" presId="urn:microsoft.com/office/officeart/2005/8/layout/radial6"/>
    <dgm:cxn modelId="{C138FE31-75DC-4318-A695-5A7EA36142D2}" type="presParOf" srcId="{3B6AC014-FE26-4C8A-A5E5-8D102D2EDDC4}" destId="{41122555-D409-46B7-8C00-53873CA7310C}" srcOrd="5" destOrd="0" presId="urn:microsoft.com/office/officeart/2005/8/layout/radial6"/>
    <dgm:cxn modelId="{94857B74-DC09-4A22-9739-6A4FC087DD6B}" type="presParOf" srcId="{3B6AC014-FE26-4C8A-A5E5-8D102D2EDDC4}" destId="{EDBAF4E0-BB4B-4632-9999-1C21DD0DD692}" srcOrd="6" destOrd="0" presId="urn:microsoft.com/office/officeart/2005/8/layout/radial6"/>
    <dgm:cxn modelId="{A94EA461-2E80-485F-936A-9482EA1F646C}" type="presParOf" srcId="{3B6AC014-FE26-4C8A-A5E5-8D102D2EDDC4}" destId="{96F51FF7-0491-4F2C-B24C-58659999C37C}" srcOrd="7" destOrd="0" presId="urn:microsoft.com/office/officeart/2005/8/layout/radial6"/>
    <dgm:cxn modelId="{7BE270DD-0C49-42B2-8945-D36A836C3CE7}" type="presParOf" srcId="{3B6AC014-FE26-4C8A-A5E5-8D102D2EDDC4}" destId="{A8033A38-764F-47BD-B090-5000ED92E645}" srcOrd="8" destOrd="0" presId="urn:microsoft.com/office/officeart/2005/8/layout/radial6"/>
    <dgm:cxn modelId="{68840CD1-4FF2-45B2-98AF-1125F6C222BF}" type="presParOf" srcId="{3B6AC014-FE26-4C8A-A5E5-8D102D2EDDC4}" destId="{CD76E9A5-1B4A-4B8B-8180-00347D15C6B4}" srcOrd="9" destOrd="0" presId="urn:microsoft.com/office/officeart/2005/8/layout/radial6"/>
    <dgm:cxn modelId="{A7719B7A-F99F-48E9-8ECF-5CCF507D22A7}" type="presParOf" srcId="{3B6AC014-FE26-4C8A-A5E5-8D102D2EDDC4}" destId="{1E30EF58-64A8-4B30-BD21-385A40331183}" srcOrd="10" destOrd="0" presId="urn:microsoft.com/office/officeart/2005/8/layout/radial6"/>
    <dgm:cxn modelId="{593DAB48-132A-49C4-B281-44F04CEAB469}" type="presParOf" srcId="{3B6AC014-FE26-4C8A-A5E5-8D102D2EDDC4}" destId="{DDD56BB5-085A-4D3A-A7C8-80044A20E27C}" srcOrd="11" destOrd="0" presId="urn:microsoft.com/office/officeart/2005/8/layout/radial6"/>
    <dgm:cxn modelId="{956F6645-699F-4488-8777-E4F52A2DAC8B}" type="presParOf" srcId="{3B6AC014-FE26-4C8A-A5E5-8D102D2EDDC4}" destId="{11B20779-05ED-48BF-8AF1-5DF6B0D2C118}" srcOrd="12" destOrd="0" presId="urn:microsoft.com/office/officeart/2005/8/layout/radial6"/>
    <dgm:cxn modelId="{A90613CB-E582-4772-9504-696C6E323C2C}" type="presParOf" srcId="{3B6AC014-FE26-4C8A-A5E5-8D102D2EDDC4}" destId="{B549CB7E-3052-4794-BD43-9CD9A582AE7C}" srcOrd="13" destOrd="0" presId="urn:microsoft.com/office/officeart/2005/8/layout/radial6"/>
    <dgm:cxn modelId="{DD7E5F8E-AD94-43B1-BC18-15BD26F96E32}" type="presParOf" srcId="{3B6AC014-FE26-4C8A-A5E5-8D102D2EDDC4}" destId="{90BD9FC9-624E-48FF-858A-DE0595BCED73}" srcOrd="14" destOrd="0" presId="urn:microsoft.com/office/officeart/2005/8/layout/radial6"/>
    <dgm:cxn modelId="{5FCA7E0A-662C-4937-82CF-259BBBE0254B}" type="presParOf" srcId="{3B6AC014-FE26-4C8A-A5E5-8D102D2EDDC4}" destId="{0DFA376B-DC51-4287-8A0A-C5037CB0D54E}" srcOrd="15" destOrd="0" presId="urn:microsoft.com/office/officeart/2005/8/layout/radial6"/>
    <dgm:cxn modelId="{2584CB9E-7D60-4444-83FC-C259FE305C9D}" type="presParOf" srcId="{3B6AC014-FE26-4C8A-A5E5-8D102D2EDDC4}" destId="{BFABCD3C-329B-451B-93A8-FECE7067A9D2}" srcOrd="16" destOrd="0" presId="urn:microsoft.com/office/officeart/2005/8/layout/radial6"/>
    <dgm:cxn modelId="{1EFFD026-924C-4014-8707-3D14CF53E78F}" type="presParOf" srcId="{3B6AC014-FE26-4C8A-A5E5-8D102D2EDDC4}" destId="{0CE383F7-D6C1-49E1-B59B-6F7AD657AB38}" srcOrd="17" destOrd="0" presId="urn:microsoft.com/office/officeart/2005/8/layout/radial6"/>
    <dgm:cxn modelId="{50AF035C-715F-4572-BB43-DAA8BA7CD3A8}" type="presParOf" srcId="{3B6AC014-FE26-4C8A-A5E5-8D102D2EDDC4}" destId="{3298C1C7-2C7A-4BD3-8A8A-0D596D6B148C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D8E4C-9E7F-4F23-8387-B6F333398B71}">
      <dsp:nvSpPr>
        <dsp:cNvPr id="0" name=""/>
        <dsp:cNvSpPr/>
      </dsp:nvSpPr>
      <dsp:spPr>
        <a:xfrm>
          <a:off x="2598092" y="694"/>
          <a:ext cx="1519832" cy="759916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</a:rPr>
            <a:t>User Module</a:t>
          </a:r>
        </a:p>
      </dsp:txBody>
      <dsp:txXfrm>
        <a:off x="2620349" y="22951"/>
        <a:ext cx="1475318" cy="715402"/>
      </dsp:txXfrm>
    </dsp:sp>
    <dsp:sp modelId="{FF35215F-BD74-4CF2-8472-CBBC4DC9CE87}">
      <dsp:nvSpPr>
        <dsp:cNvPr id="0" name=""/>
        <dsp:cNvSpPr/>
      </dsp:nvSpPr>
      <dsp:spPr>
        <a:xfrm>
          <a:off x="2750075" y="760611"/>
          <a:ext cx="151983" cy="569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9937"/>
              </a:lnTo>
              <a:lnTo>
                <a:pt x="151983" y="569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E79A99-1730-4F66-A0F2-5CEE03F148DA}">
      <dsp:nvSpPr>
        <dsp:cNvPr id="0" name=""/>
        <dsp:cNvSpPr/>
      </dsp:nvSpPr>
      <dsp:spPr>
        <a:xfrm>
          <a:off x="2902059" y="950590"/>
          <a:ext cx="1215866" cy="759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Viewing the upcoming events</a:t>
          </a:r>
        </a:p>
      </dsp:txBody>
      <dsp:txXfrm>
        <a:off x="2924316" y="972847"/>
        <a:ext cx="1171352" cy="715402"/>
      </dsp:txXfrm>
    </dsp:sp>
    <dsp:sp modelId="{3DBD9476-7CEA-4811-A00C-2DB9AB534F19}">
      <dsp:nvSpPr>
        <dsp:cNvPr id="0" name=""/>
        <dsp:cNvSpPr/>
      </dsp:nvSpPr>
      <dsp:spPr>
        <a:xfrm>
          <a:off x="2750075" y="760611"/>
          <a:ext cx="151983" cy="15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9832"/>
              </a:lnTo>
              <a:lnTo>
                <a:pt x="151983" y="15198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A19188-F42C-4753-9FE9-CF4767BCF882}">
      <dsp:nvSpPr>
        <dsp:cNvPr id="0" name=""/>
        <dsp:cNvSpPr/>
      </dsp:nvSpPr>
      <dsp:spPr>
        <a:xfrm>
          <a:off x="2902059" y="1900485"/>
          <a:ext cx="1440388" cy="759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Accessing details of clubs/associations</a:t>
          </a:r>
        </a:p>
      </dsp:txBody>
      <dsp:txXfrm>
        <a:off x="2924316" y="1922742"/>
        <a:ext cx="1395874" cy="715402"/>
      </dsp:txXfrm>
    </dsp:sp>
    <dsp:sp modelId="{7B35087E-C0EB-4B99-AE5A-F2DDF569EBC6}">
      <dsp:nvSpPr>
        <dsp:cNvPr id="0" name=""/>
        <dsp:cNvSpPr/>
      </dsp:nvSpPr>
      <dsp:spPr>
        <a:xfrm>
          <a:off x="2750075" y="760611"/>
          <a:ext cx="151983" cy="2469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9728"/>
              </a:lnTo>
              <a:lnTo>
                <a:pt x="151983" y="24697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FD261-1CC8-4DB7-8049-DF11FBA502BE}">
      <dsp:nvSpPr>
        <dsp:cNvPr id="0" name=""/>
        <dsp:cNvSpPr/>
      </dsp:nvSpPr>
      <dsp:spPr>
        <a:xfrm>
          <a:off x="2902059" y="2850381"/>
          <a:ext cx="1215866" cy="759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Login to register for events</a:t>
          </a:r>
        </a:p>
      </dsp:txBody>
      <dsp:txXfrm>
        <a:off x="2924316" y="2872638"/>
        <a:ext cx="1171352" cy="715402"/>
      </dsp:txXfrm>
    </dsp:sp>
    <dsp:sp modelId="{7C895883-4990-4680-99BB-0472FFB2B075}">
      <dsp:nvSpPr>
        <dsp:cNvPr id="0" name=""/>
        <dsp:cNvSpPr/>
      </dsp:nvSpPr>
      <dsp:spPr>
        <a:xfrm>
          <a:off x="4497883" y="694"/>
          <a:ext cx="1519832" cy="759916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</a:rPr>
            <a:t>Club Admin Module</a:t>
          </a:r>
        </a:p>
      </dsp:txBody>
      <dsp:txXfrm>
        <a:off x="4520140" y="22951"/>
        <a:ext cx="1475318" cy="715402"/>
      </dsp:txXfrm>
    </dsp:sp>
    <dsp:sp modelId="{491C0474-C132-4BB7-B541-657447695656}">
      <dsp:nvSpPr>
        <dsp:cNvPr id="0" name=""/>
        <dsp:cNvSpPr/>
      </dsp:nvSpPr>
      <dsp:spPr>
        <a:xfrm>
          <a:off x="4649866" y="760611"/>
          <a:ext cx="151983" cy="569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9937"/>
              </a:lnTo>
              <a:lnTo>
                <a:pt x="151983" y="569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0A0F6-08C7-4E54-AB51-9AB807EE1D61}">
      <dsp:nvSpPr>
        <dsp:cNvPr id="0" name=""/>
        <dsp:cNvSpPr/>
      </dsp:nvSpPr>
      <dsp:spPr>
        <a:xfrm>
          <a:off x="4801850" y="950590"/>
          <a:ext cx="1215866" cy="759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Add, Update and Delete events</a:t>
          </a:r>
          <a:endParaRPr lang="en-US" sz="1400" kern="1200" dirty="0"/>
        </a:p>
      </dsp:txBody>
      <dsp:txXfrm>
        <a:off x="4824107" y="972847"/>
        <a:ext cx="1171352" cy="715402"/>
      </dsp:txXfrm>
    </dsp:sp>
    <dsp:sp modelId="{927A4946-E953-4982-8F34-AAC265B816EF}">
      <dsp:nvSpPr>
        <dsp:cNvPr id="0" name=""/>
        <dsp:cNvSpPr/>
      </dsp:nvSpPr>
      <dsp:spPr>
        <a:xfrm>
          <a:off x="4649866" y="760611"/>
          <a:ext cx="151983" cy="15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9832"/>
              </a:lnTo>
              <a:lnTo>
                <a:pt x="151983" y="15198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A25B-2910-4230-A480-E9D405A147FB}">
      <dsp:nvSpPr>
        <dsp:cNvPr id="0" name=""/>
        <dsp:cNvSpPr/>
      </dsp:nvSpPr>
      <dsp:spPr>
        <a:xfrm>
          <a:off x="4801850" y="1900485"/>
          <a:ext cx="1215866" cy="759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Add Recruitment Details including link</a:t>
          </a:r>
          <a:endParaRPr lang="en-US" sz="1400" kern="1200" dirty="0"/>
        </a:p>
      </dsp:txBody>
      <dsp:txXfrm>
        <a:off x="4824107" y="1922742"/>
        <a:ext cx="1171352" cy="715402"/>
      </dsp:txXfrm>
    </dsp:sp>
    <dsp:sp modelId="{8C1C354D-4C95-4B31-B10D-0DA261449562}">
      <dsp:nvSpPr>
        <dsp:cNvPr id="0" name=""/>
        <dsp:cNvSpPr/>
      </dsp:nvSpPr>
      <dsp:spPr>
        <a:xfrm>
          <a:off x="4649866" y="760611"/>
          <a:ext cx="151983" cy="2469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9728"/>
              </a:lnTo>
              <a:lnTo>
                <a:pt x="151983" y="24697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C078E-A3E1-41BB-9BBF-CFC3647913D3}">
      <dsp:nvSpPr>
        <dsp:cNvPr id="0" name=""/>
        <dsp:cNvSpPr/>
      </dsp:nvSpPr>
      <dsp:spPr>
        <a:xfrm>
          <a:off x="4801850" y="2850381"/>
          <a:ext cx="1215866" cy="759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Send email to all the participants of an event</a:t>
          </a:r>
          <a:endParaRPr lang="en-US" sz="1400" kern="1200" dirty="0"/>
        </a:p>
      </dsp:txBody>
      <dsp:txXfrm>
        <a:off x="4824107" y="2872638"/>
        <a:ext cx="1171352" cy="715402"/>
      </dsp:txXfrm>
    </dsp:sp>
    <dsp:sp modelId="{172C75E5-FF1D-4F0A-A4CE-36045946ECB0}">
      <dsp:nvSpPr>
        <dsp:cNvPr id="0" name=""/>
        <dsp:cNvSpPr/>
      </dsp:nvSpPr>
      <dsp:spPr>
        <a:xfrm>
          <a:off x="4649866" y="760611"/>
          <a:ext cx="151983" cy="3419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9623"/>
              </a:lnTo>
              <a:lnTo>
                <a:pt x="151983" y="3419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4FEAB-A155-4F93-B5D8-8148AAD72DBE}">
      <dsp:nvSpPr>
        <dsp:cNvPr id="0" name=""/>
        <dsp:cNvSpPr/>
      </dsp:nvSpPr>
      <dsp:spPr>
        <a:xfrm>
          <a:off x="4801850" y="3800276"/>
          <a:ext cx="1215866" cy="759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Reset Password</a:t>
          </a:r>
          <a:endParaRPr lang="en-US" sz="1400" kern="1200" dirty="0"/>
        </a:p>
      </dsp:txBody>
      <dsp:txXfrm>
        <a:off x="4824107" y="3822533"/>
        <a:ext cx="1171352" cy="715402"/>
      </dsp:txXfrm>
    </dsp:sp>
    <dsp:sp modelId="{A9EB46B5-C4FD-411C-BA7C-96B44FB73E1D}">
      <dsp:nvSpPr>
        <dsp:cNvPr id="0" name=""/>
        <dsp:cNvSpPr/>
      </dsp:nvSpPr>
      <dsp:spPr>
        <a:xfrm>
          <a:off x="6397674" y="694"/>
          <a:ext cx="1519832" cy="759916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</a:rPr>
            <a:t>Main Admin Module </a:t>
          </a:r>
        </a:p>
      </dsp:txBody>
      <dsp:txXfrm>
        <a:off x="6419931" y="22951"/>
        <a:ext cx="1475318" cy="715402"/>
      </dsp:txXfrm>
    </dsp:sp>
    <dsp:sp modelId="{05F79373-9DD2-4CCC-B61E-1FE551BEA988}">
      <dsp:nvSpPr>
        <dsp:cNvPr id="0" name=""/>
        <dsp:cNvSpPr/>
      </dsp:nvSpPr>
      <dsp:spPr>
        <a:xfrm>
          <a:off x="6549657" y="760611"/>
          <a:ext cx="151983" cy="569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9937"/>
              </a:lnTo>
              <a:lnTo>
                <a:pt x="151983" y="569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6017C-20EA-47AA-BA15-206091EA7048}">
      <dsp:nvSpPr>
        <dsp:cNvPr id="0" name=""/>
        <dsp:cNvSpPr/>
      </dsp:nvSpPr>
      <dsp:spPr>
        <a:xfrm>
          <a:off x="6701641" y="950590"/>
          <a:ext cx="1215866" cy="759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Add and update clubs/associations</a:t>
          </a:r>
          <a:endParaRPr lang="en-US" sz="1400" kern="1200" dirty="0"/>
        </a:p>
      </dsp:txBody>
      <dsp:txXfrm>
        <a:off x="6723898" y="972847"/>
        <a:ext cx="1171352" cy="715402"/>
      </dsp:txXfrm>
    </dsp:sp>
    <dsp:sp modelId="{9CF56128-FE7A-4662-A9D4-F018E79650B1}">
      <dsp:nvSpPr>
        <dsp:cNvPr id="0" name=""/>
        <dsp:cNvSpPr/>
      </dsp:nvSpPr>
      <dsp:spPr>
        <a:xfrm>
          <a:off x="6549657" y="760611"/>
          <a:ext cx="151983" cy="15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9832"/>
              </a:lnTo>
              <a:lnTo>
                <a:pt x="151983" y="15198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8BCE3-6A15-4911-8BE5-8B4D3B1350BD}">
      <dsp:nvSpPr>
        <dsp:cNvPr id="0" name=""/>
        <dsp:cNvSpPr/>
      </dsp:nvSpPr>
      <dsp:spPr>
        <a:xfrm>
          <a:off x="6701641" y="1900485"/>
          <a:ext cx="1215866" cy="759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Delete clubs</a:t>
          </a:r>
        </a:p>
      </dsp:txBody>
      <dsp:txXfrm>
        <a:off x="6723898" y="1922742"/>
        <a:ext cx="1171352" cy="715402"/>
      </dsp:txXfrm>
    </dsp:sp>
    <dsp:sp modelId="{B7CAB4A9-6797-4AAE-9EA2-37FE8AED8A6C}">
      <dsp:nvSpPr>
        <dsp:cNvPr id="0" name=""/>
        <dsp:cNvSpPr/>
      </dsp:nvSpPr>
      <dsp:spPr>
        <a:xfrm>
          <a:off x="6549657" y="760611"/>
          <a:ext cx="151983" cy="2469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9728"/>
              </a:lnTo>
              <a:lnTo>
                <a:pt x="151983" y="24697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12770-E912-4F45-B376-2BD4730A327A}">
      <dsp:nvSpPr>
        <dsp:cNvPr id="0" name=""/>
        <dsp:cNvSpPr/>
      </dsp:nvSpPr>
      <dsp:spPr>
        <a:xfrm>
          <a:off x="6701641" y="2850381"/>
          <a:ext cx="1215866" cy="759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Reset Password</a:t>
          </a:r>
          <a:endParaRPr lang="en-US" sz="1400" kern="1200" dirty="0"/>
        </a:p>
      </dsp:txBody>
      <dsp:txXfrm>
        <a:off x="6723898" y="2872638"/>
        <a:ext cx="1171352" cy="7154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8C1C7-2C7A-4BD3-8A8A-0D596D6B148C}">
      <dsp:nvSpPr>
        <dsp:cNvPr id="0" name=""/>
        <dsp:cNvSpPr/>
      </dsp:nvSpPr>
      <dsp:spPr>
        <a:xfrm>
          <a:off x="3495612" y="476112"/>
          <a:ext cx="3471934" cy="3471934"/>
        </a:xfrm>
        <a:prstGeom prst="blockArc">
          <a:avLst>
            <a:gd name="adj1" fmla="val 12600000"/>
            <a:gd name="adj2" fmla="val 16200000"/>
            <a:gd name="adj3" fmla="val 45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A376B-DC51-4287-8A0A-C5037CB0D54E}">
      <dsp:nvSpPr>
        <dsp:cNvPr id="0" name=""/>
        <dsp:cNvSpPr/>
      </dsp:nvSpPr>
      <dsp:spPr>
        <a:xfrm>
          <a:off x="3495612" y="256981"/>
          <a:ext cx="3471934" cy="3910196"/>
        </a:xfrm>
        <a:prstGeom prst="blockArc">
          <a:avLst>
            <a:gd name="adj1" fmla="val 9000000"/>
            <a:gd name="adj2" fmla="val 12600000"/>
            <a:gd name="adj3" fmla="val 45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20779-05ED-48BF-8AF1-5DF6B0D2C118}">
      <dsp:nvSpPr>
        <dsp:cNvPr id="0" name=""/>
        <dsp:cNvSpPr/>
      </dsp:nvSpPr>
      <dsp:spPr>
        <a:xfrm>
          <a:off x="3495612" y="476112"/>
          <a:ext cx="3471934" cy="3471934"/>
        </a:xfrm>
        <a:prstGeom prst="blockArc">
          <a:avLst>
            <a:gd name="adj1" fmla="val 5400000"/>
            <a:gd name="adj2" fmla="val 9000000"/>
            <a:gd name="adj3" fmla="val 45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76E9A5-1B4A-4B8B-8180-00347D15C6B4}">
      <dsp:nvSpPr>
        <dsp:cNvPr id="0" name=""/>
        <dsp:cNvSpPr/>
      </dsp:nvSpPr>
      <dsp:spPr>
        <a:xfrm>
          <a:off x="3495612" y="476112"/>
          <a:ext cx="3471934" cy="3471934"/>
        </a:xfrm>
        <a:prstGeom prst="blockArc">
          <a:avLst>
            <a:gd name="adj1" fmla="val 1800000"/>
            <a:gd name="adj2" fmla="val 5400000"/>
            <a:gd name="adj3" fmla="val 45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AF4E0-BB4B-4632-9999-1C21DD0DD692}">
      <dsp:nvSpPr>
        <dsp:cNvPr id="0" name=""/>
        <dsp:cNvSpPr/>
      </dsp:nvSpPr>
      <dsp:spPr>
        <a:xfrm>
          <a:off x="3495612" y="476112"/>
          <a:ext cx="3471934" cy="3471934"/>
        </a:xfrm>
        <a:prstGeom prst="blockArc">
          <a:avLst>
            <a:gd name="adj1" fmla="val 19800000"/>
            <a:gd name="adj2" fmla="val 1800000"/>
            <a:gd name="adj3" fmla="val 45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2D486-E07A-469F-BFA7-2E05F5AE5ED6}">
      <dsp:nvSpPr>
        <dsp:cNvPr id="0" name=""/>
        <dsp:cNvSpPr/>
      </dsp:nvSpPr>
      <dsp:spPr>
        <a:xfrm>
          <a:off x="3495612" y="476112"/>
          <a:ext cx="3471934" cy="3471934"/>
        </a:xfrm>
        <a:prstGeom prst="blockArc">
          <a:avLst>
            <a:gd name="adj1" fmla="val 16200000"/>
            <a:gd name="adj2" fmla="val 19800000"/>
            <a:gd name="adj3" fmla="val 45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B1E93-B940-48E9-B59E-7B011993653D}">
      <dsp:nvSpPr>
        <dsp:cNvPr id="0" name=""/>
        <dsp:cNvSpPr/>
      </dsp:nvSpPr>
      <dsp:spPr>
        <a:xfrm>
          <a:off x="4451124" y="1431624"/>
          <a:ext cx="1560909" cy="1560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/>
            <a:t>Modules</a:t>
          </a:r>
          <a:endParaRPr lang="en-IN" sz="2200" b="1" kern="1200" dirty="0"/>
        </a:p>
      </dsp:txBody>
      <dsp:txXfrm>
        <a:off x="4679714" y="1660214"/>
        <a:ext cx="1103729" cy="1103729"/>
      </dsp:txXfrm>
    </dsp:sp>
    <dsp:sp modelId="{0022993B-5034-469A-AFE2-712F8882F713}">
      <dsp:nvSpPr>
        <dsp:cNvPr id="0" name=""/>
        <dsp:cNvSpPr/>
      </dsp:nvSpPr>
      <dsp:spPr>
        <a:xfrm>
          <a:off x="4685261" y="-30871"/>
          <a:ext cx="1092636" cy="109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Login</a:t>
          </a:r>
        </a:p>
      </dsp:txBody>
      <dsp:txXfrm>
        <a:off x="4845274" y="129142"/>
        <a:ext cx="772610" cy="772610"/>
      </dsp:txXfrm>
    </dsp:sp>
    <dsp:sp modelId="{C87D2B3D-73BC-4EE3-B7A3-135C171F12F9}">
      <dsp:nvSpPr>
        <dsp:cNvPr id="0" name=""/>
        <dsp:cNvSpPr/>
      </dsp:nvSpPr>
      <dsp:spPr>
        <a:xfrm>
          <a:off x="6007633" y="756273"/>
          <a:ext cx="1386544" cy="1214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Add/ update/ delete club</a:t>
          </a:r>
        </a:p>
      </dsp:txBody>
      <dsp:txXfrm>
        <a:off x="6210688" y="934203"/>
        <a:ext cx="980434" cy="859119"/>
      </dsp:txXfrm>
    </dsp:sp>
    <dsp:sp modelId="{96F51FF7-0491-4F2C-B24C-58659999C37C}">
      <dsp:nvSpPr>
        <dsp:cNvPr id="0" name=""/>
        <dsp:cNvSpPr/>
      </dsp:nvSpPr>
      <dsp:spPr>
        <a:xfrm>
          <a:off x="6154587" y="2514077"/>
          <a:ext cx="1092636" cy="109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Recruitment</a:t>
          </a:r>
        </a:p>
      </dsp:txBody>
      <dsp:txXfrm>
        <a:off x="6314600" y="2674090"/>
        <a:ext cx="772610" cy="772610"/>
      </dsp:txXfrm>
    </dsp:sp>
    <dsp:sp modelId="{1E30EF58-64A8-4B30-BD21-385A40331183}">
      <dsp:nvSpPr>
        <dsp:cNvPr id="0" name=""/>
        <dsp:cNvSpPr/>
      </dsp:nvSpPr>
      <dsp:spPr>
        <a:xfrm>
          <a:off x="4526741" y="3300276"/>
          <a:ext cx="1409675" cy="12168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Add/ update/ delete event</a:t>
          </a:r>
        </a:p>
      </dsp:txBody>
      <dsp:txXfrm>
        <a:off x="4733183" y="3478482"/>
        <a:ext cx="996791" cy="860457"/>
      </dsp:txXfrm>
    </dsp:sp>
    <dsp:sp modelId="{B549CB7E-3052-4794-BD43-9CD9A582AE7C}">
      <dsp:nvSpPr>
        <dsp:cNvPr id="0" name=""/>
        <dsp:cNvSpPr/>
      </dsp:nvSpPr>
      <dsp:spPr>
        <a:xfrm>
          <a:off x="3121421" y="2441924"/>
          <a:ext cx="1281662" cy="12369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Clubs/ Associations pages</a:t>
          </a:r>
        </a:p>
      </dsp:txBody>
      <dsp:txXfrm>
        <a:off x="3309116" y="2623070"/>
        <a:ext cx="906272" cy="874649"/>
      </dsp:txXfrm>
    </dsp:sp>
    <dsp:sp modelId="{BFABCD3C-329B-451B-93A8-FECE7067A9D2}">
      <dsp:nvSpPr>
        <dsp:cNvPr id="0" name=""/>
        <dsp:cNvSpPr/>
      </dsp:nvSpPr>
      <dsp:spPr>
        <a:xfrm>
          <a:off x="3215934" y="817444"/>
          <a:ext cx="1092636" cy="109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Home page </a:t>
          </a:r>
        </a:p>
      </dsp:txBody>
      <dsp:txXfrm>
        <a:off x="3375947" y="977457"/>
        <a:ext cx="772610" cy="772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CF688-43E0-435A-9F82-3E584C30F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1794-E6B1-488D-ABEE-F4B631213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1F79C-8E92-4498-BFDE-8F290670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23-Dec-20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2EFA7-1EB5-4DB2-B206-1717D8A7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488D1-2189-4A6C-A25B-63EF40EC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65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D51E-5E5B-4568-89B6-3966F176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D1538-55C5-4263-98EB-A51AD9821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F424D-F6E2-455F-ADB0-78D758DC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3F6E4-08A4-4587-8176-5422D091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4A565-8E32-47EF-B94D-F592B676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2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89B4-9B60-4509-B9D8-43551D6BA0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D0702-7640-464C-86F6-5C86F896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FFDB-F661-4A40-8033-0A363BF9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5A55B-E64F-4EAF-BD77-E5EA8EFA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FA70A-C0AB-42FD-9441-CDF3AB4A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89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23-Dec-20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63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98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23-Dec-20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55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11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981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93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8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3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CD20-C6B0-498F-87D9-662CB1AA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80CF-8D00-48A5-BCF0-4F28B1E5A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BB4D9-491E-4D79-8B8D-803E1E54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6D4D-BA97-4160-8CE1-A0ADD81B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DD3E1-5BE6-42DB-BF28-64E8A3A5B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4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82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93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3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57DB-0833-42BB-AB76-129580A8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3F9E0-B2F8-4BBE-B87A-16D6664CE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0E295-AAB4-4E02-8483-9633745A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23-Dec-20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904B4-A0A1-435E-894C-601DD88B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6364F-8535-467B-9DB8-81AB313C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0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F641-05CA-49B2-842E-9EF7FA50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F9080-8877-4A45-B890-9189B11FF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9CE96-F4C4-4C92-B925-0501C0818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A9153-3718-451E-9B81-3ED7612F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61DC3-C54A-4267-AA6C-17C73739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6AF12-D5FF-45A9-8FED-21B404BB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0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7977-95D1-4A32-AC24-2D2B1D99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C7BFC-11F7-4DA8-AF96-8FCE28499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65A31-F829-45F2-8136-B17B6B604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32DC9-8029-43F0-BE20-964BB35B7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C8582-3177-4C1C-A844-CA779BDD4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DBC4C0-7670-4F04-A462-A3AC3AE70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FE983-97B7-4EA4-BFDB-11475B29F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EBA275-6F4F-4723-BB34-52CD7F8F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871F-76DF-4C1E-A43D-D0E4C0C4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C892C-1F6C-479C-8991-37C16962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81817-D9ED-433B-B569-C2F2CEFB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BF0A9-DB6E-498A-9463-5CD5613C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2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F4CAF-16BA-4DD5-A46D-D4B12308D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D0B4B-B63E-48D9-888D-3E2902842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E860-3375-4AF2-BF2F-0B5781A0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3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D6D19-6366-4CBB-B045-427349B3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3C391-6D3A-4A7B-8CE8-E46CF038F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596DA-A229-473C-8608-EF160524B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6D2AD-F37E-409A-BD40-B61FCB3EC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532F2-E192-4FCF-9EBE-588940D6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5D056-9884-4A02-A4F4-3FB30A62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89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005F-A91D-4383-95EA-FDB76F7E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7C6BA-D78D-426A-BEE9-D74019B7E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930B7-BEAE-4426-A7BC-B73048667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4E2D2-6041-4DFC-9E6F-513E3A5B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23-Dec-20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66FB-0BF6-4923-B5A1-A955809CF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59B1F-1CE6-4CD1-8AC2-46E08C3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7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B8E05D-FEAD-4B76-8E9D-41FBF936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49EF6-2190-46BB-BF44-747273BB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FEB1-5072-45BC-80E8-29961AAAC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23-Dec-20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054A5-0D8B-4682-9CDC-949515CB1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748E7-3778-42E9-B162-DE19FCA7D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9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23-Dec-20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397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E0B7-7F1B-4702-973D-B7D40BBC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8806" y="1431525"/>
            <a:ext cx="10318418" cy="1786855"/>
          </a:xfrm>
        </p:spPr>
        <p:txBody>
          <a:bodyPr/>
          <a:lstStyle/>
          <a:p>
            <a:r>
              <a:rPr lang="en-IN" sz="8000" dirty="0"/>
              <a:t>COLLEGE FORUM</a:t>
            </a:r>
          </a:p>
        </p:txBody>
      </p:sp>
    </p:spTree>
    <p:extLst>
      <p:ext uri="{BB962C8B-B14F-4D97-AF65-F5344CB8AC3E}">
        <p14:creationId xmlns:p14="http://schemas.microsoft.com/office/powerpoint/2010/main" val="21359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657171" y="580304"/>
            <a:ext cx="10734040" cy="1219835"/>
          </a:xfrm>
        </p:spPr>
        <p:txBody>
          <a:bodyPr/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CLUB/ASSOCIATION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4786" r="1282" b="20229"/>
          <a:stretch/>
        </p:blipFill>
        <p:spPr bwMode="auto">
          <a:xfrm>
            <a:off x="1828800" y="1800139"/>
            <a:ext cx="8708572" cy="4206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40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72343" y="792478"/>
            <a:ext cx="8647611" cy="2978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72343" y="3770810"/>
            <a:ext cx="8647611" cy="26038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660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title"/>
          </p:nvPr>
        </p:nvSpPr>
        <p:spPr>
          <a:xfrm>
            <a:off x="657171" y="580304"/>
            <a:ext cx="10734040" cy="1219835"/>
          </a:xfrm>
        </p:spPr>
        <p:txBody>
          <a:bodyPr/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CLUB ADMIN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13472" y="1975449"/>
            <a:ext cx="7772400" cy="37697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2445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57171" y="148046"/>
            <a:ext cx="10734040" cy="1053737"/>
          </a:xfrm>
        </p:spPr>
        <p:txBody>
          <a:bodyPr/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ADD EVENT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0336" y="1045028"/>
            <a:ext cx="8449615" cy="3866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0336" y="4911633"/>
            <a:ext cx="8449615" cy="15936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812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728291" y="905692"/>
            <a:ext cx="10734040" cy="923108"/>
          </a:xfrm>
        </p:spPr>
        <p:txBody>
          <a:bodyPr/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DELETE EVENT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8291" y="2387601"/>
            <a:ext cx="5379211" cy="3353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64702" y="2387601"/>
            <a:ext cx="4702834" cy="3353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112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57171" y="113212"/>
            <a:ext cx="10734040" cy="923108"/>
          </a:xfrm>
        </p:spPr>
        <p:txBody>
          <a:bodyPr/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UPDATE EVENT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0943" y="1088078"/>
            <a:ext cx="7884543" cy="35443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0943" y="4632385"/>
            <a:ext cx="7884543" cy="1146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699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677491" y="550092"/>
            <a:ext cx="10734040" cy="923108"/>
          </a:xfrm>
        </p:spPr>
        <p:txBody>
          <a:bodyPr/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ADD RECRUITMENT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5082" y="1473200"/>
            <a:ext cx="6264412" cy="32281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5082" y="4701396"/>
            <a:ext cx="6264412" cy="1433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36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COMPOSE MAIL</a:t>
            </a:r>
            <a:endParaRPr lang="en-IN" sz="36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20506" y="1932939"/>
            <a:ext cx="6996021" cy="3950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303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53087" y="2011680"/>
            <a:ext cx="7343461" cy="38542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VIEW REGISTERED PARTICIPANTS</a:t>
            </a:r>
            <a:endParaRPr lang="en-IN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title"/>
          </p:nvPr>
        </p:nvSpPr>
        <p:spPr>
          <a:xfrm>
            <a:off x="657171" y="580304"/>
            <a:ext cx="10734040" cy="1219835"/>
          </a:xfrm>
        </p:spPr>
        <p:txBody>
          <a:bodyPr/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MAIN ADMIN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7592" y="1897811"/>
            <a:ext cx="8289984" cy="40112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96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8AC1-01B3-4E54-892E-29AAF88E1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647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SYSTEM ARCHITECTURE</a:t>
            </a:r>
            <a:endParaRPr lang="en-IN" sz="3600" dirty="0">
              <a:solidFill>
                <a:srgbClr val="C0000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18CC98-6B75-4702-810B-9C2FEA030D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412512"/>
              </p:ext>
            </p:extLst>
          </p:nvPr>
        </p:nvGraphicFramePr>
        <p:xfrm>
          <a:off x="838200" y="1616075"/>
          <a:ext cx="10515600" cy="456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title"/>
          </p:nvPr>
        </p:nvSpPr>
        <p:spPr>
          <a:xfrm>
            <a:off x="657171" y="148046"/>
            <a:ext cx="10734040" cy="1053737"/>
          </a:xfrm>
        </p:spPr>
        <p:txBody>
          <a:bodyPr/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ADD CLUB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96550" y="1201783"/>
            <a:ext cx="6927012" cy="32835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96549" y="4468069"/>
            <a:ext cx="6927013" cy="15272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275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</a:rPr>
              <a:t>DELETE </a:t>
            </a:r>
            <a:r>
              <a:rPr lang="en-IN" sz="3600" b="1" dirty="0" smtClean="0">
                <a:solidFill>
                  <a:srgbClr val="C00000"/>
                </a:solidFill>
              </a:rPr>
              <a:t>CLUB</a:t>
            </a:r>
            <a:endParaRPr lang="en-IN" sz="3600" dirty="0"/>
          </a:p>
        </p:txBody>
      </p:sp>
      <p:pic>
        <p:nvPicPr>
          <p:cNvPr id="3" name="Picture 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201" y="2311880"/>
            <a:ext cx="5139906" cy="36489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8824" y="2311880"/>
            <a:ext cx="5272176" cy="3648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8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REGISTRATION</a:t>
            </a:r>
            <a:endParaRPr lang="en-IN" sz="36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58" b="5413"/>
          <a:stretch/>
        </p:blipFill>
        <p:spPr bwMode="auto">
          <a:xfrm>
            <a:off x="2398143" y="2372263"/>
            <a:ext cx="8289984" cy="36834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58196" y="1388853"/>
            <a:ext cx="192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STEP1:LOGIN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6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sz="half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0114" y="2217738"/>
            <a:ext cx="5181600" cy="3778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Content Placeholder 5"/>
          <p:cNvPicPr>
            <a:picLocks noGrp="1"/>
          </p:cNvPicPr>
          <p:nvPr>
            <p:ph sz="half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3714" y="2217738"/>
            <a:ext cx="5343448" cy="3778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85335" y="1242203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STEP2:CHOOSE A EVENT TO REGISTER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065033" y="1242203"/>
            <a:ext cx="380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STEP3:FILL YOUR DETAILS TO REGISTER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28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456562"/>
              </p:ext>
            </p:extLst>
          </p:nvPr>
        </p:nvGraphicFramePr>
        <p:xfrm>
          <a:off x="838200" y="1690688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Bent Arrow 4"/>
          <p:cNvSpPr/>
          <p:nvPr/>
        </p:nvSpPr>
        <p:spPr>
          <a:xfrm>
            <a:off x="5961888" y="876872"/>
            <a:ext cx="1243584" cy="787336"/>
          </a:xfrm>
          <a:prstGeom prst="bentArrow">
            <a:avLst>
              <a:gd name="adj1" fmla="val 25000"/>
              <a:gd name="adj2" fmla="val 26124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220456" y="2807208"/>
            <a:ext cx="102412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9057132" y="4107024"/>
            <a:ext cx="2462784" cy="1664208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club admin is directed to a page to add details regarding the recruitment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244584" y="2207435"/>
            <a:ext cx="2596896" cy="1588008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Directed to a form to be filled with details regarding the club/</a:t>
            </a:r>
            <a:r>
              <a:rPr lang="en-US" dirty="0" err="1">
                <a:solidFill>
                  <a:schemeClr val="tx1"/>
                </a:solidFill>
              </a:rPr>
              <a:t>associatio</a:t>
            </a:r>
            <a:r>
              <a:rPr lang="en-US" dirty="0">
                <a:solidFill>
                  <a:schemeClr val="tx1"/>
                </a:solidFill>
              </a:rPr>
              <a:t> n to be added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24128" y="5048858"/>
            <a:ext cx="2771856" cy="169027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Directed to a form to fill in details of the event to  add or delete or update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223760" y="219456"/>
            <a:ext cx="3666744" cy="1645919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user is logged in the system and is allowed to access the main page. And also the message for the invalid login 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967184" y="852027"/>
            <a:ext cx="1828800" cy="11430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user is redirected to Login window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4000" y="2642616"/>
            <a:ext cx="2862072" cy="2002536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Directed to a webpage of the chosen club/association with description, contact information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8089392" y="4514088"/>
            <a:ext cx="102412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Left Arrow 23"/>
          <p:cNvSpPr/>
          <p:nvPr/>
        </p:nvSpPr>
        <p:spPr>
          <a:xfrm rot="21153246">
            <a:off x="3795984" y="5625194"/>
            <a:ext cx="1617263" cy="484632"/>
          </a:xfrm>
          <a:prstGeom prst="leftArrow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Bent Arrow 24"/>
          <p:cNvSpPr/>
          <p:nvPr/>
        </p:nvSpPr>
        <p:spPr>
          <a:xfrm rot="16200000">
            <a:off x="2759477" y="1850734"/>
            <a:ext cx="1131425" cy="1420012"/>
          </a:xfrm>
          <a:prstGeom prst="bentArrow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ent Arrow 25"/>
          <p:cNvSpPr/>
          <p:nvPr/>
        </p:nvSpPr>
        <p:spPr>
          <a:xfrm rot="16200000">
            <a:off x="2888820" y="3859452"/>
            <a:ext cx="723744" cy="1435608"/>
          </a:xfrm>
          <a:prstGeom prst="bentArrow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 smtClean="0"/>
              <a:t>Thank you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8066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D80BC8-F059-495C-A2E7-935AB11C2789}"/>
              </a:ext>
            </a:extLst>
          </p:cNvPr>
          <p:cNvSpPr txBox="1"/>
          <p:nvPr/>
        </p:nvSpPr>
        <p:spPr>
          <a:xfrm>
            <a:off x="1020932" y="248575"/>
            <a:ext cx="2792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+mj-lt"/>
              </a:rPr>
              <a:t>ER -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393" y="1183528"/>
            <a:ext cx="8869681" cy="5117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0311" y="2317008"/>
            <a:ext cx="165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rgbClr val="CC0066"/>
                </a:solidFill>
              </a:rPr>
              <a:t>N</a:t>
            </a:r>
            <a:endParaRPr lang="en-IN" sz="1050" dirty="0" smtClean="0">
              <a:solidFill>
                <a:srgbClr val="CC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7728" y="2438752"/>
            <a:ext cx="165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rgbClr val="CC0066"/>
                </a:solidFill>
              </a:rPr>
              <a:t>N</a:t>
            </a:r>
            <a:endParaRPr lang="en-IN" sz="1050" dirty="0" smtClean="0">
              <a:solidFill>
                <a:srgbClr val="CC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80390" y="2774033"/>
            <a:ext cx="165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rgbClr val="CC0066"/>
                </a:solidFill>
              </a:rPr>
              <a:t>N</a:t>
            </a:r>
            <a:endParaRPr lang="en-IN" sz="1050" dirty="0" smtClean="0">
              <a:solidFill>
                <a:srgbClr val="CC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2220" y="4785712"/>
            <a:ext cx="165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smtClean="0">
                <a:solidFill>
                  <a:srgbClr val="CC0066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159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760" y="365125"/>
            <a:ext cx="10734040" cy="1219835"/>
          </a:xfrm>
        </p:spPr>
        <p:txBody>
          <a:bodyPr/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HOME PAGE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21" r="1154" b="5186"/>
          <a:stretch/>
        </p:blipFill>
        <p:spPr bwMode="auto">
          <a:xfrm>
            <a:off x="1751162" y="1604513"/>
            <a:ext cx="8609163" cy="44857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34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3566" y="172364"/>
            <a:ext cx="7628708" cy="38732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3566" y="4059760"/>
            <a:ext cx="7628708" cy="2103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77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619760" y="696051"/>
            <a:ext cx="10734040" cy="1219835"/>
          </a:xfrm>
        </p:spPr>
        <p:txBody>
          <a:bodyPr/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LOGIN AND LOGOUT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9760" y="2481817"/>
            <a:ext cx="5116806" cy="29191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2996" y="2481817"/>
            <a:ext cx="5193103" cy="29191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59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5246" y="2458527"/>
            <a:ext cx="5279150" cy="2884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5246" y="5343200"/>
            <a:ext cx="5279150" cy="822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19646" y="2614666"/>
            <a:ext cx="5589701" cy="32694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FORGET PASSWORD</a:t>
            </a:r>
            <a:endParaRPr lang="en-IN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03" b="5413"/>
          <a:stretch/>
        </p:blipFill>
        <p:spPr bwMode="auto">
          <a:xfrm>
            <a:off x="2484408" y="2096216"/>
            <a:ext cx="7927675" cy="37611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RESET PASSWORD</a:t>
            </a:r>
            <a:endParaRPr lang="en-IN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298" y="2053085"/>
            <a:ext cx="5317850" cy="34246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67887" y="2078966"/>
            <a:ext cx="5596388" cy="3398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96883" y="750498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FOR MAIN ADMIN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6085" y="750498"/>
            <a:ext cx="183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FOR CLUB ADMIN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5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663</TotalTime>
  <Words>226</Words>
  <Application>Microsoft Office PowerPoint</Application>
  <PresentationFormat>Widescreen</PresentationFormat>
  <Paragraphs>55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Gill Sans MT</vt:lpstr>
      <vt:lpstr>Wingdings 2</vt:lpstr>
      <vt:lpstr>Office Theme</vt:lpstr>
      <vt:lpstr>Dividend</vt:lpstr>
      <vt:lpstr>COLLEGE FORUM</vt:lpstr>
      <vt:lpstr>SYSTEM ARCHITECTURE</vt:lpstr>
      <vt:lpstr>PowerPoint Presentation</vt:lpstr>
      <vt:lpstr>HOME PAGE</vt:lpstr>
      <vt:lpstr>PowerPoint Presentation</vt:lpstr>
      <vt:lpstr>LOGIN AND LOGOUT</vt:lpstr>
      <vt:lpstr>FORGET PASSWORD</vt:lpstr>
      <vt:lpstr>RESET PASSWORD</vt:lpstr>
      <vt:lpstr>PowerPoint Presentation</vt:lpstr>
      <vt:lpstr>CLUB/ASSOCIATION </vt:lpstr>
      <vt:lpstr>PowerPoint Presentation</vt:lpstr>
      <vt:lpstr>CLUB ADMIN</vt:lpstr>
      <vt:lpstr>ADD EVENT</vt:lpstr>
      <vt:lpstr>DELETE EVENT</vt:lpstr>
      <vt:lpstr>UPDATE EVENT</vt:lpstr>
      <vt:lpstr>ADD RECRUITMENT</vt:lpstr>
      <vt:lpstr>COMPOSE MAIL</vt:lpstr>
      <vt:lpstr>VIEW REGISTERED PARTICIPANTS</vt:lpstr>
      <vt:lpstr>MAIN ADMIN</vt:lpstr>
      <vt:lpstr>ADD CLUB</vt:lpstr>
      <vt:lpstr>DELETE CLUB</vt:lpstr>
      <vt:lpstr>REGISTRATION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FORUM</dc:title>
  <dc:creator>Sandhya Ramesh</dc:creator>
  <cp:lastModifiedBy>masti</cp:lastModifiedBy>
  <cp:revision>47</cp:revision>
  <dcterms:created xsi:type="dcterms:W3CDTF">2020-05-24T07:13:12Z</dcterms:created>
  <dcterms:modified xsi:type="dcterms:W3CDTF">2020-12-23T11:49:01Z</dcterms:modified>
</cp:coreProperties>
</file>